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6.svg" ContentType="image/svg+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279" r:id="rId3"/>
    <p:sldId id="280" r:id="rId5"/>
    <p:sldId id="282" r:id="rId6"/>
    <p:sldId id="363" r:id="rId7"/>
    <p:sldId id="364" r:id="rId8"/>
    <p:sldId id="327" r:id="rId9"/>
    <p:sldId id="362" r:id="rId10"/>
    <p:sldId id="365" r:id="rId11"/>
    <p:sldId id="322" r:id="rId12"/>
    <p:sldId id="366" r:id="rId13"/>
    <p:sldId id="328" r:id="rId14"/>
    <p:sldId id="330" r:id="rId15"/>
    <p:sldId id="331" r:id="rId16"/>
    <p:sldId id="332" r:id="rId17"/>
    <p:sldId id="333" r:id="rId18"/>
    <p:sldId id="334" r:id="rId19"/>
    <p:sldId id="285" r:id="rId20"/>
    <p:sldId id="286" r:id="rId21"/>
    <p:sldId id="287" r:id="rId22"/>
    <p:sldId id="288" r:id="rId23"/>
    <p:sldId id="289" r:id="rId24"/>
    <p:sldId id="300" r:id="rId25"/>
    <p:sldId id="368" r:id="rId26"/>
    <p:sldId id="369" r:id="rId27"/>
    <p:sldId id="370" r:id="rId28"/>
    <p:sldId id="303" r:id="rId29"/>
    <p:sldId id="367" r:id="rId30"/>
    <p:sldId id="321" r:id="rId31"/>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8" autoAdjust="0"/>
    <p:restoredTop sz="86451" autoAdjust="0"/>
  </p:normalViewPr>
  <p:slideViewPr>
    <p:cSldViewPr snapToGrid="0">
      <p:cViewPr varScale="1">
        <p:scale>
          <a:sx n="55" d="100"/>
          <a:sy n="55" d="100"/>
        </p:scale>
        <p:origin x="38" y="15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380.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A7A4E5-3461-47CD-8351-C5E59F91E68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A7A4E5-3461-47CD-8351-C5E59F91E68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9" Type="http://schemas.openxmlformats.org/officeDocument/2006/relationships/tags" Target="../tags/tag98.xml"/><Relationship Id="rId18" Type="http://schemas.openxmlformats.org/officeDocument/2006/relationships/tags" Target="../tags/tag97.xml"/><Relationship Id="rId17" Type="http://schemas.openxmlformats.org/officeDocument/2006/relationships/tags" Target="../tags/tag96.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tags" Target="../tags/tag50.xml"/><Relationship Id="rId17" Type="http://schemas.openxmlformats.org/officeDocument/2006/relationships/tags" Target="../tags/tag49.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33" name="矩形 32"/>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custDataLst>
              <p:tags r:id="rId3"/>
            </p:custDataLst>
          </p:nvPr>
        </p:nvSpPr>
        <p:spPr>
          <a:xfrm>
            <a:off x="6919595" y="0"/>
            <a:ext cx="5272405" cy="4873625"/>
          </a:xfrm>
          <a:custGeom>
            <a:avLst/>
            <a:gdLst>
              <a:gd name="connsiteX0" fmla="*/ 0 w 5045967"/>
              <a:gd name="connsiteY0" fmla="*/ 0 h 5048938"/>
              <a:gd name="connsiteX1" fmla="*/ 5045967 w 5045967"/>
              <a:gd name="connsiteY1" fmla="*/ 0 h 5048938"/>
              <a:gd name="connsiteX2" fmla="*/ 5045967 w 5045967"/>
              <a:gd name="connsiteY2" fmla="*/ 5048938 h 5048938"/>
              <a:gd name="connsiteX3" fmla="*/ 4808055 w 5045967"/>
              <a:gd name="connsiteY3" fmla="*/ 5042922 h 5048938"/>
              <a:gd name="connsiteX4" fmla="*/ 6093 w 5045967"/>
              <a:gd name="connsiteY4" fmla="*/ 240959 h 5048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5967" h="5048938">
                <a:moveTo>
                  <a:pt x="0" y="0"/>
                </a:moveTo>
                <a:lnTo>
                  <a:pt x="5045967" y="0"/>
                </a:lnTo>
                <a:lnTo>
                  <a:pt x="5045967" y="5048938"/>
                </a:lnTo>
                <a:lnTo>
                  <a:pt x="4808055" y="5042922"/>
                </a:lnTo>
                <a:cubicBezTo>
                  <a:pt x="2215925" y="4911527"/>
                  <a:pt x="137488" y="2833089"/>
                  <a:pt x="6093" y="240959"/>
                </a:cubicBezTo>
                <a:close/>
              </a:path>
            </a:pathLst>
          </a:custGeom>
          <a:solidFill>
            <a:schemeClr val="accent1">
              <a:lumMod val="20000"/>
              <a:lumOff val="80000"/>
              <a:alpha val="4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userDrawn="1">
            <p:custDataLst>
              <p:tags r:id="rId4"/>
            </p:custDataLst>
          </p:nvPr>
        </p:nvSpPr>
        <p:spPr>
          <a:xfrm>
            <a:off x="8441055" y="0"/>
            <a:ext cx="3750945" cy="3641725"/>
          </a:xfrm>
          <a:custGeom>
            <a:avLst/>
            <a:gdLst>
              <a:gd name="connsiteX0" fmla="*/ 0 w 5045967"/>
              <a:gd name="connsiteY0" fmla="*/ 0 h 5048938"/>
              <a:gd name="connsiteX1" fmla="*/ 5045967 w 5045967"/>
              <a:gd name="connsiteY1" fmla="*/ 0 h 5048938"/>
              <a:gd name="connsiteX2" fmla="*/ 5045967 w 5045967"/>
              <a:gd name="connsiteY2" fmla="*/ 5048938 h 5048938"/>
              <a:gd name="connsiteX3" fmla="*/ 4808055 w 5045967"/>
              <a:gd name="connsiteY3" fmla="*/ 5042922 h 5048938"/>
              <a:gd name="connsiteX4" fmla="*/ 6093 w 5045967"/>
              <a:gd name="connsiteY4" fmla="*/ 240959 h 5048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5967" h="5048938">
                <a:moveTo>
                  <a:pt x="0" y="0"/>
                </a:moveTo>
                <a:lnTo>
                  <a:pt x="5045967" y="0"/>
                </a:lnTo>
                <a:lnTo>
                  <a:pt x="5045967" y="5048938"/>
                </a:lnTo>
                <a:lnTo>
                  <a:pt x="4808055" y="5042922"/>
                </a:lnTo>
                <a:cubicBezTo>
                  <a:pt x="2215925" y="4911527"/>
                  <a:pt x="137488" y="2833089"/>
                  <a:pt x="6093" y="240959"/>
                </a:cubicBezTo>
                <a:close/>
              </a:path>
            </a:pathLst>
          </a:custGeom>
          <a:solidFill>
            <a:schemeClr val="bg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5" name="直接连接符 14"/>
          <p:cNvCxnSpPr/>
          <p:nvPr userDrawn="1">
            <p:custDataLst>
              <p:tags r:id="rId5"/>
            </p:custDataLst>
          </p:nvPr>
        </p:nvCxnSpPr>
        <p:spPr>
          <a:xfrm>
            <a:off x="1069698" y="688340"/>
            <a:ext cx="19177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6"/>
            </p:custDataLst>
          </p:nvPr>
        </p:nvCxnSpPr>
        <p:spPr>
          <a:xfrm>
            <a:off x="1069698" y="757555"/>
            <a:ext cx="19177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7"/>
            </p:custDataLst>
          </p:nvPr>
        </p:nvCxnSpPr>
        <p:spPr>
          <a:xfrm>
            <a:off x="1069698" y="826135"/>
            <a:ext cx="19177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3" name="椭圆 22"/>
          <p:cNvSpPr/>
          <p:nvPr userDrawn="1">
            <p:custDataLst>
              <p:tags r:id="rId8"/>
            </p:custDataLst>
          </p:nvPr>
        </p:nvSpPr>
        <p:spPr>
          <a:xfrm>
            <a:off x="6892945" y="969581"/>
            <a:ext cx="288925" cy="288925"/>
          </a:xfrm>
          <a:prstGeom prst="ellipse">
            <a:avLst/>
          </a:prstGeom>
          <a:gradFill flip="none" rotWithShape="1">
            <a:gsLst>
              <a:gs pos="13000">
                <a:schemeClr val="accent1">
                  <a:lumMod val="40000"/>
                  <a:lumOff val="60000"/>
                </a:schemeClr>
              </a:gs>
              <a:gs pos="85000">
                <a:schemeClr val="accent3"/>
              </a:gs>
              <a:gs pos="52000">
                <a:schemeClr val="accent1"/>
              </a:gs>
            </a:gsLst>
            <a:path path="circle">
              <a:fillToRect r="100000" b="100000"/>
            </a:path>
            <a:tileRect l="-100000" t="-100000"/>
          </a:gradFill>
          <a:ln>
            <a:noFill/>
          </a:ln>
          <a:effectLst>
            <a:outerShdw blurRad="127000" dist="190500" dir="2700000" algn="tl"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5" name="椭圆 24"/>
          <p:cNvSpPr/>
          <p:nvPr userDrawn="1">
            <p:custDataLst>
              <p:tags r:id="rId9"/>
            </p:custDataLst>
          </p:nvPr>
        </p:nvSpPr>
        <p:spPr>
          <a:xfrm>
            <a:off x="9102739" y="4021926"/>
            <a:ext cx="808355" cy="808355"/>
          </a:xfrm>
          <a:prstGeom prst="ellipse">
            <a:avLst/>
          </a:prstGeom>
          <a:gradFill flip="none" rotWithShape="1">
            <a:gsLst>
              <a:gs pos="12000">
                <a:schemeClr val="accent1">
                  <a:lumMod val="20000"/>
                  <a:lumOff val="80000"/>
                </a:schemeClr>
              </a:gs>
              <a:gs pos="40000">
                <a:schemeClr val="accent1">
                  <a:lumMod val="60000"/>
                  <a:lumOff val="40000"/>
                </a:schemeClr>
              </a:gs>
              <a:gs pos="75000">
                <a:schemeClr val="accent1"/>
              </a:gs>
            </a:gsLst>
            <a:path path="circle">
              <a:fillToRect r="100000" b="100000"/>
            </a:path>
            <a:tileRect l="-100000" t="-100000"/>
          </a:gradFill>
          <a:ln>
            <a:noFill/>
          </a:ln>
          <a:effectLst>
            <a:outerShdw blurRad="254000" dist="254000" dir="2700000" algn="tl"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6" name="任意多边形: 形状 25"/>
          <p:cNvSpPr/>
          <p:nvPr userDrawn="1">
            <p:custDataLst>
              <p:tags r:id="rId10"/>
            </p:custDataLst>
          </p:nvPr>
        </p:nvSpPr>
        <p:spPr>
          <a:xfrm>
            <a:off x="9963150" y="0"/>
            <a:ext cx="2228850" cy="2164080"/>
          </a:xfrm>
          <a:custGeom>
            <a:avLst/>
            <a:gdLst>
              <a:gd name="connsiteX0" fmla="*/ 0 w 5045967"/>
              <a:gd name="connsiteY0" fmla="*/ 0 h 5048938"/>
              <a:gd name="connsiteX1" fmla="*/ 5045967 w 5045967"/>
              <a:gd name="connsiteY1" fmla="*/ 0 h 5048938"/>
              <a:gd name="connsiteX2" fmla="*/ 5045967 w 5045967"/>
              <a:gd name="connsiteY2" fmla="*/ 5048938 h 5048938"/>
              <a:gd name="connsiteX3" fmla="*/ 4808055 w 5045967"/>
              <a:gd name="connsiteY3" fmla="*/ 5042922 h 5048938"/>
              <a:gd name="connsiteX4" fmla="*/ 6093 w 5045967"/>
              <a:gd name="connsiteY4" fmla="*/ 240959 h 5048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5967" h="5048938">
                <a:moveTo>
                  <a:pt x="0" y="0"/>
                </a:moveTo>
                <a:lnTo>
                  <a:pt x="5045967" y="0"/>
                </a:lnTo>
                <a:lnTo>
                  <a:pt x="5045967" y="5048938"/>
                </a:lnTo>
                <a:lnTo>
                  <a:pt x="4808055" y="5042922"/>
                </a:lnTo>
                <a:cubicBezTo>
                  <a:pt x="2215925" y="4911527"/>
                  <a:pt x="137488" y="2833089"/>
                  <a:pt x="6093" y="240959"/>
                </a:cubicBezTo>
                <a:close/>
              </a:path>
            </a:pathLst>
          </a:custGeom>
          <a:solidFill>
            <a:schemeClr val="accent1">
              <a:lumMod val="60000"/>
              <a:lumOff val="40000"/>
              <a:alpha val="1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图形 24"/>
          <p:cNvSpPr/>
          <p:nvPr userDrawn="1">
            <p:custDataLst>
              <p:tags r:id="rId11"/>
            </p:custDataLst>
          </p:nvPr>
        </p:nvSpPr>
        <p:spPr>
          <a:xfrm>
            <a:off x="9963150" y="589915"/>
            <a:ext cx="2228850" cy="1643380"/>
          </a:xfrm>
          <a:custGeom>
            <a:avLst/>
            <a:gdLst>
              <a:gd name="connsiteX0" fmla="*/ 305151 w 1622268"/>
              <a:gd name="connsiteY0" fmla="*/ 689 h 1196098"/>
              <a:gd name="connsiteX1" fmla="*/ 532418 w 1622268"/>
              <a:gd name="connsiteY1" fmla="*/ 142707 h 1196098"/>
              <a:gd name="connsiteX2" fmla="*/ 1579882 w 1622268"/>
              <a:gd name="connsiteY2" fmla="*/ 601241 h 1196098"/>
              <a:gd name="connsiteX3" fmla="*/ 1622269 w 1622268"/>
              <a:gd name="connsiteY3" fmla="*/ 589430 h 1196098"/>
              <a:gd name="connsiteX4" fmla="*/ 1622269 w 1622268"/>
              <a:gd name="connsiteY4" fmla="*/ 1173217 h 1196098"/>
              <a:gd name="connsiteX5" fmla="*/ 1567976 w 1622268"/>
              <a:gd name="connsiteY5" fmla="*/ 1183123 h 1196098"/>
              <a:gd name="connsiteX6" fmla="*/ 970282 w 1622268"/>
              <a:gd name="connsiteY6" fmla="*/ 1143118 h 1196098"/>
              <a:gd name="connsiteX7" fmla="*/ 38261 w 1622268"/>
              <a:gd name="connsiteY7" fmla="*/ 427981 h 1196098"/>
              <a:gd name="connsiteX8" fmla="*/ 142655 w 1622268"/>
              <a:gd name="connsiteY8" fmla="*/ 38313 h 1196098"/>
              <a:gd name="connsiteX9" fmla="*/ 305151 w 1622268"/>
              <a:gd name="connsiteY9" fmla="*/ 689 h 1196098"/>
              <a:gd name="connsiteX10" fmla="*/ 305151 w 1622268"/>
              <a:gd name="connsiteY10" fmla="*/ 689 h 11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2268" h="1196098">
                <a:moveTo>
                  <a:pt x="305151" y="689"/>
                </a:moveTo>
                <a:cubicBezTo>
                  <a:pt x="396496" y="7166"/>
                  <a:pt x="483174" y="57363"/>
                  <a:pt x="532418" y="142707"/>
                </a:cubicBezTo>
                <a:cubicBezTo>
                  <a:pt x="748445" y="516849"/>
                  <a:pt x="1178975" y="691538"/>
                  <a:pt x="1579882" y="601241"/>
                </a:cubicBezTo>
                <a:lnTo>
                  <a:pt x="1622269" y="589430"/>
                </a:lnTo>
                <a:lnTo>
                  <a:pt x="1622269" y="1173217"/>
                </a:lnTo>
                <a:cubicBezTo>
                  <a:pt x="1622269" y="1173217"/>
                  <a:pt x="1567976" y="1183123"/>
                  <a:pt x="1567976" y="1183123"/>
                </a:cubicBezTo>
                <a:cubicBezTo>
                  <a:pt x="1370713" y="1209126"/>
                  <a:pt x="1168307" y="1196172"/>
                  <a:pt x="970282" y="1143118"/>
                </a:cubicBezTo>
                <a:cubicBezTo>
                  <a:pt x="574233" y="1037009"/>
                  <a:pt x="243239" y="783073"/>
                  <a:pt x="38261" y="427981"/>
                </a:cubicBezTo>
                <a:cubicBezTo>
                  <a:pt x="-40511" y="291583"/>
                  <a:pt x="6257" y="117085"/>
                  <a:pt x="142655" y="38313"/>
                </a:cubicBezTo>
                <a:cubicBezTo>
                  <a:pt x="193804" y="8786"/>
                  <a:pt x="250287" y="-3121"/>
                  <a:pt x="305151" y="689"/>
                </a:cubicBezTo>
                <a:lnTo>
                  <a:pt x="305151" y="689"/>
                </a:ln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9" name="图形 16"/>
          <p:cNvSpPr/>
          <p:nvPr userDrawn="1">
            <p:custDataLst>
              <p:tags r:id="rId12"/>
            </p:custDataLst>
          </p:nvPr>
        </p:nvSpPr>
        <p:spPr>
          <a:xfrm>
            <a:off x="7713345" y="0"/>
            <a:ext cx="3648710" cy="3936365"/>
          </a:xfrm>
          <a:custGeom>
            <a:avLst/>
            <a:gdLst>
              <a:gd name="connsiteX0" fmla="*/ 4671 w 2738556"/>
              <a:gd name="connsiteY0" fmla="*/ 0 h 2954675"/>
              <a:gd name="connsiteX1" fmla="*/ 1087663 w 2738556"/>
              <a:gd name="connsiteY1" fmla="*/ 0 h 2954675"/>
              <a:gd name="connsiteX2" fmla="*/ 1079662 w 2738556"/>
              <a:gd name="connsiteY2" fmla="*/ 159068 h 2954675"/>
              <a:gd name="connsiteX3" fmla="*/ 2359727 w 2738556"/>
              <a:gd name="connsiteY3" fmla="*/ 1900523 h 2954675"/>
              <a:gd name="connsiteX4" fmla="*/ 2713962 w 2738556"/>
              <a:gd name="connsiteY4" fmla="*/ 2575846 h 2954675"/>
              <a:gd name="connsiteX5" fmla="*/ 2038639 w 2738556"/>
              <a:gd name="connsiteY5" fmla="*/ 2930081 h 2954675"/>
              <a:gd name="connsiteX6" fmla="*/ 333378 w 2738556"/>
              <a:gd name="connsiteY6" fmla="*/ 1507998 h 2954675"/>
              <a:gd name="connsiteX7" fmla="*/ 99 w 2738556"/>
              <a:gd name="connsiteY7" fmla="*/ 140399 h 2954675"/>
              <a:gd name="connsiteX8" fmla="*/ 4671 w 2738556"/>
              <a:gd name="connsiteY8" fmla="*/ 0 h 295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8556" h="2954675">
                <a:moveTo>
                  <a:pt x="4671" y="0"/>
                </a:moveTo>
                <a:lnTo>
                  <a:pt x="1087663" y="0"/>
                </a:lnTo>
                <a:cubicBezTo>
                  <a:pt x="1087663" y="0"/>
                  <a:pt x="1079662" y="159068"/>
                  <a:pt x="1079662" y="159068"/>
                </a:cubicBezTo>
                <a:cubicBezTo>
                  <a:pt x="1079472" y="935736"/>
                  <a:pt x="1580201" y="1657350"/>
                  <a:pt x="2359727" y="1900523"/>
                </a:cubicBezTo>
                <a:cubicBezTo>
                  <a:pt x="2643953" y="1989201"/>
                  <a:pt x="2802639" y="2291620"/>
                  <a:pt x="2713962" y="2575846"/>
                </a:cubicBezTo>
                <a:cubicBezTo>
                  <a:pt x="2625284" y="2860072"/>
                  <a:pt x="2322865" y="3018758"/>
                  <a:pt x="2038639" y="2930081"/>
                </a:cubicBezTo>
                <a:cubicBezTo>
                  <a:pt x="1298928" y="2699290"/>
                  <a:pt x="693328" y="2194274"/>
                  <a:pt x="333378" y="1507998"/>
                </a:cubicBezTo>
                <a:cubicBezTo>
                  <a:pt x="108398" y="1079087"/>
                  <a:pt x="-3807" y="611410"/>
                  <a:pt x="99" y="140399"/>
                </a:cubicBezTo>
                <a:lnTo>
                  <a:pt x="4671" y="0"/>
                </a:lnTo>
                <a:close/>
              </a:path>
            </a:pathLst>
          </a:custGeom>
          <a:gradFill flip="none" rotWithShape="1">
            <a:gsLst>
              <a:gs pos="0">
                <a:schemeClr val="accent1">
                  <a:lumMod val="40000"/>
                  <a:lumOff val="60000"/>
                </a:schemeClr>
              </a:gs>
              <a:gs pos="93000">
                <a:schemeClr val="accent3"/>
              </a:gs>
              <a:gs pos="52000">
                <a:schemeClr val="accent1"/>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2" name="标题 1"/>
          <p:cNvSpPr>
            <a:spLocks noGrp="1"/>
          </p:cNvSpPr>
          <p:nvPr>
            <p:ph type="ctrTitle" hasCustomPrompt="1"/>
            <p:custDataLst>
              <p:tags r:id="rId13"/>
            </p:custDataLst>
          </p:nvPr>
        </p:nvSpPr>
        <p:spPr>
          <a:xfrm>
            <a:off x="1068110" y="1415134"/>
            <a:ext cx="6217877" cy="2610488"/>
          </a:xfrm>
          <a:noFill/>
        </p:spPr>
        <p:txBody>
          <a:bodyPr wrap="square" anchor="b" anchorCtr="0">
            <a:normAutofit/>
          </a:bodyPr>
          <a:lstStyle>
            <a:lvl1pPr>
              <a:defRPr lang="zh-CN" altLang="en-US" sz="6000" dirty="0">
                <a:solidFill>
                  <a:schemeClr val="tx2"/>
                </a:solidFill>
                <a:latin typeface="+mj-ea"/>
                <a:cs typeface="+mn-cs"/>
              </a:defRPr>
            </a:lvl1pPr>
          </a:lstStyle>
          <a:p>
            <a:pPr marL="0" lvl="0"/>
            <a:r>
              <a:rPr lang="zh-CN" altLang="en-US" dirty="0"/>
              <a:t>单击此处</a:t>
            </a:r>
            <a:br>
              <a:rPr lang="en-US" altLang="zh-CN" dirty="0"/>
            </a:br>
            <a:r>
              <a:rPr lang="zh-CN" altLang="en-US" dirty="0"/>
              <a:t>编辑母版标题样式</a:t>
            </a:r>
            <a:endParaRPr lang="zh-CN" altLang="en-US" dirty="0"/>
          </a:p>
        </p:txBody>
      </p:sp>
      <p:sp>
        <p:nvSpPr>
          <p:cNvPr id="10" name="公司名占位符 6"/>
          <p:cNvSpPr>
            <a:spLocks noGrp="1"/>
          </p:cNvSpPr>
          <p:nvPr>
            <p:ph type="body" sz="quarter" idx="13" hasCustomPrompt="1"/>
            <p:custDataLst>
              <p:tags r:id="rId14"/>
            </p:custDataLst>
          </p:nvPr>
        </p:nvSpPr>
        <p:spPr>
          <a:xfrm>
            <a:off x="1442126" y="523878"/>
            <a:ext cx="2880000" cy="504000"/>
          </a:xfrm>
        </p:spPr>
        <p:txBody>
          <a:bodyPr wrap="square" anchor="ctr">
            <a:normAutofit/>
          </a:bodyPr>
          <a:lstStyle>
            <a:lvl1pPr marL="0" indent="0">
              <a:lnSpc>
                <a:spcPct val="100000"/>
              </a:lnSpc>
              <a:buNone/>
              <a:defRPr sz="1800"/>
            </a:lvl1pPr>
          </a:lstStyle>
          <a:p>
            <a:pPr lvl="0"/>
            <a:r>
              <a:rPr lang="zh-CN" altLang="en-US" dirty="0"/>
              <a:t>公司名</a:t>
            </a:r>
            <a:endParaRPr lang="zh-CN" altLang="en-US" dirty="0"/>
          </a:p>
        </p:txBody>
      </p:sp>
      <p:sp>
        <p:nvSpPr>
          <p:cNvPr id="24" name="署名占位符 10"/>
          <p:cNvSpPr>
            <a:spLocks noGrp="1"/>
          </p:cNvSpPr>
          <p:nvPr>
            <p:ph type="body" sz="quarter" idx="17" hasCustomPrompt="1"/>
            <p:custDataLst>
              <p:tags r:id="rId15"/>
            </p:custDataLst>
          </p:nvPr>
        </p:nvSpPr>
        <p:spPr>
          <a:xfrm>
            <a:off x="1068109" y="4481316"/>
            <a:ext cx="2880000" cy="504000"/>
          </a:xfrm>
          <a:prstGeom prst="roundRect">
            <a:avLst>
              <a:gd name="adj" fmla="val 50000"/>
            </a:avLst>
          </a:prstGeom>
          <a:solidFill>
            <a:schemeClr val="accent1">
              <a:lumMod val="20000"/>
              <a:lumOff val="80000"/>
              <a:alpha val="50000"/>
            </a:schemeClr>
          </a:solidFill>
          <a:ln>
            <a:solidFill>
              <a:schemeClr val="accent1">
                <a:lumMod val="20000"/>
                <a:lumOff val="80000"/>
              </a:schemeClr>
            </a:solidFill>
          </a:ln>
        </p:spPr>
        <p:txBody>
          <a:bodyPr wrap="square" anchor="ctr">
            <a:normAutofit/>
          </a:bodyPr>
          <a:lstStyle>
            <a:lvl1pPr marL="0" indent="0" algn="ctr">
              <a:lnSpc>
                <a:spcPct val="100000"/>
              </a:lnSpc>
              <a:buNone/>
              <a:defRPr sz="1800" b="0">
                <a:solidFill>
                  <a:schemeClr val="tx2"/>
                </a:solidFill>
              </a:defRPr>
            </a:lvl1pPr>
          </a:lstStyle>
          <a:p>
            <a:pPr lvl="0"/>
            <a:r>
              <a:rPr lang="zh-CN" altLang="en-US" dirty="0"/>
              <a:t>署名</a:t>
            </a:r>
            <a:endParaRPr lang="zh-CN" altLang="en-US" dirty="0"/>
          </a:p>
        </p:txBody>
      </p:sp>
      <p:sp>
        <p:nvSpPr>
          <p:cNvPr id="4" name="日期占位符 3"/>
          <p:cNvSpPr>
            <a:spLocks noGrp="1"/>
          </p:cNvSpPr>
          <p:nvPr>
            <p:ph type="dt" sz="half" idx="10"/>
            <p:custDataLst>
              <p:tags r:id="rId16"/>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7"/>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8"/>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dirty="0"/>
              <a:t>单击此处编辑母版标题样式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6" name="矩形 25"/>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custDataLst>
              <p:tags r:id="rId3"/>
            </p:custDataLst>
          </p:nvPr>
        </p:nvSpPr>
        <p:spPr>
          <a:xfrm flipV="1">
            <a:off x="10733104" y="5509481"/>
            <a:ext cx="1458895" cy="1348518"/>
          </a:xfrm>
          <a:custGeom>
            <a:avLst/>
            <a:gdLst>
              <a:gd name="connsiteX0" fmla="*/ 0 w 5045967"/>
              <a:gd name="connsiteY0" fmla="*/ 0 h 5048938"/>
              <a:gd name="connsiteX1" fmla="*/ 5045967 w 5045967"/>
              <a:gd name="connsiteY1" fmla="*/ 0 h 5048938"/>
              <a:gd name="connsiteX2" fmla="*/ 5045967 w 5045967"/>
              <a:gd name="connsiteY2" fmla="*/ 5048938 h 5048938"/>
              <a:gd name="connsiteX3" fmla="*/ 4808055 w 5045967"/>
              <a:gd name="connsiteY3" fmla="*/ 5042922 h 5048938"/>
              <a:gd name="connsiteX4" fmla="*/ 6093 w 5045967"/>
              <a:gd name="connsiteY4" fmla="*/ 240959 h 5048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5967" h="5048938">
                <a:moveTo>
                  <a:pt x="0" y="0"/>
                </a:moveTo>
                <a:lnTo>
                  <a:pt x="5045967" y="0"/>
                </a:lnTo>
                <a:lnTo>
                  <a:pt x="5045967" y="5048938"/>
                </a:lnTo>
                <a:lnTo>
                  <a:pt x="4808055" y="5042922"/>
                </a:lnTo>
                <a:cubicBezTo>
                  <a:pt x="2215925" y="4911527"/>
                  <a:pt x="137488" y="2833089"/>
                  <a:pt x="6093" y="240959"/>
                </a:cubicBezTo>
                <a:close/>
              </a:path>
            </a:pathLst>
          </a:custGeom>
          <a:gradFill flip="none" rotWithShape="1">
            <a:gsLst>
              <a:gs pos="0">
                <a:schemeClr val="accent1">
                  <a:lumMod val="20000"/>
                  <a:lumOff val="80000"/>
                  <a:alpha val="50000"/>
                </a:schemeClr>
              </a:gs>
              <a:gs pos="72000">
                <a:schemeClr val="accent1">
                  <a:lumMod val="20000"/>
                  <a:lumOff val="80000"/>
                  <a:alpha val="0"/>
                </a:schemeClr>
              </a:gs>
            </a:gsLst>
            <a:lin ang="189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任意多边形: 形状 6"/>
          <p:cNvSpPr/>
          <p:nvPr userDrawn="1">
            <p:custDataLst>
              <p:tags r:id="rId4"/>
            </p:custDataLst>
          </p:nvPr>
        </p:nvSpPr>
        <p:spPr>
          <a:xfrm flipH="1">
            <a:off x="0" y="0"/>
            <a:ext cx="5272405" cy="4873625"/>
          </a:xfrm>
          <a:custGeom>
            <a:avLst/>
            <a:gdLst>
              <a:gd name="connsiteX0" fmla="*/ 0 w 5045967"/>
              <a:gd name="connsiteY0" fmla="*/ 0 h 5048938"/>
              <a:gd name="connsiteX1" fmla="*/ 5045967 w 5045967"/>
              <a:gd name="connsiteY1" fmla="*/ 0 h 5048938"/>
              <a:gd name="connsiteX2" fmla="*/ 5045967 w 5045967"/>
              <a:gd name="connsiteY2" fmla="*/ 5048938 h 5048938"/>
              <a:gd name="connsiteX3" fmla="*/ 4808055 w 5045967"/>
              <a:gd name="connsiteY3" fmla="*/ 5042922 h 5048938"/>
              <a:gd name="connsiteX4" fmla="*/ 6093 w 5045967"/>
              <a:gd name="connsiteY4" fmla="*/ 240959 h 5048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5967" h="5048938">
                <a:moveTo>
                  <a:pt x="0" y="0"/>
                </a:moveTo>
                <a:lnTo>
                  <a:pt x="5045967" y="0"/>
                </a:lnTo>
                <a:lnTo>
                  <a:pt x="5045967" y="5048938"/>
                </a:lnTo>
                <a:lnTo>
                  <a:pt x="4808055" y="5042922"/>
                </a:lnTo>
                <a:cubicBezTo>
                  <a:pt x="2215925" y="4911527"/>
                  <a:pt x="137488" y="2833089"/>
                  <a:pt x="6093" y="240959"/>
                </a:cubicBezTo>
                <a:close/>
              </a:path>
            </a:pathLst>
          </a:custGeom>
          <a:solidFill>
            <a:schemeClr val="accent1">
              <a:lumMod val="20000"/>
              <a:lumOff val="80000"/>
              <a:alpha val="4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userDrawn="1">
            <p:custDataLst>
              <p:tags r:id="rId5"/>
            </p:custDataLst>
          </p:nvPr>
        </p:nvSpPr>
        <p:spPr>
          <a:xfrm flipH="1">
            <a:off x="0" y="0"/>
            <a:ext cx="3750945" cy="3641725"/>
          </a:xfrm>
          <a:custGeom>
            <a:avLst/>
            <a:gdLst>
              <a:gd name="connsiteX0" fmla="*/ 0 w 5045967"/>
              <a:gd name="connsiteY0" fmla="*/ 0 h 5048938"/>
              <a:gd name="connsiteX1" fmla="*/ 5045967 w 5045967"/>
              <a:gd name="connsiteY1" fmla="*/ 0 h 5048938"/>
              <a:gd name="connsiteX2" fmla="*/ 5045967 w 5045967"/>
              <a:gd name="connsiteY2" fmla="*/ 5048938 h 5048938"/>
              <a:gd name="connsiteX3" fmla="*/ 4808055 w 5045967"/>
              <a:gd name="connsiteY3" fmla="*/ 5042922 h 5048938"/>
              <a:gd name="connsiteX4" fmla="*/ 6093 w 5045967"/>
              <a:gd name="connsiteY4" fmla="*/ 240959 h 5048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5967" h="5048938">
                <a:moveTo>
                  <a:pt x="0" y="0"/>
                </a:moveTo>
                <a:lnTo>
                  <a:pt x="5045967" y="0"/>
                </a:lnTo>
                <a:lnTo>
                  <a:pt x="5045967" y="5048938"/>
                </a:lnTo>
                <a:lnTo>
                  <a:pt x="4808055" y="5042922"/>
                </a:lnTo>
                <a:cubicBezTo>
                  <a:pt x="2215925" y="4911527"/>
                  <a:pt x="137488" y="2833089"/>
                  <a:pt x="6093" y="240959"/>
                </a:cubicBezTo>
                <a:close/>
              </a:path>
            </a:pathLst>
          </a:custGeom>
          <a:solidFill>
            <a:schemeClr val="bg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custDataLst>
              <p:tags r:id="rId6"/>
            </p:custDataLst>
          </p:nvPr>
        </p:nvSpPr>
        <p:spPr>
          <a:xfrm flipH="1">
            <a:off x="4859423" y="917634"/>
            <a:ext cx="288925" cy="288925"/>
          </a:xfrm>
          <a:prstGeom prst="ellipse">
            <a:avLst/>
          </a:prstGeom>
          <a:gradFill flip="none" rotWithShape="1">
            <a:gsLst>
              <a:gs pos="13000">
                <a:schemeClr val="accent1">
                  <a:lumMod val="40000"/>
                  <a:lumOff val="60000"/>
                </a:schemeClr>
              </a:gs>
              <a:gs pos="85000">
                <a:schemeClr val="accent3"/>
              </a:gs>
              <a:gs pos="52000">
                <a:schemeClr val="accent1"/>
              </a:gs>
            </a:gsLst>
            <a:path path="circle">
              <a:fillToRect r="100000" b="100000"/>
            </a:path>
            <a:tileRect l="-100000" t="-100000"/>
          </a:gradFill>
          <a:ln>
            <a:noFill/>
          </a:ln>
          <a:effectLst>
            <a:outerShdw blurRad="127000" dist="190500" dir="2700000" algn="tl"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 name="任意多边形: 形状 14"/>
          <p:cNvSpPr/>
          <p:nvPr userDrawn="1">
            <p:custDataLst>
              <p:tags r:id="rId7"/>
            </p:custDataLst>
          </p:nvPr>
        </p:nvSpPr>
        <p:spPr>
          <a:xfrm flipH="1">
            <a:off x="0" y="0"/>
            <a:ext cx="2228850" cy="2164080"/>
          </a:xfrm>
          <a:custGeom>
            <a:avLst/>
            <a:gdLst>
              <a:gd name="connsiteX0" fmla="*/ 0 w 5045967"/>
              <a:gd name="connsiteY0" fmla="*/ 0 h 5048938"/>
              <a:gd name="connsiteX1" fmla="*/ 5045967 w 5045967"/>
              <a:gd name="connsiteY1" fmla="*/ 0 h 5048938"/>
              <a:gd name="connsiteX2" fmla="*/ 5045967 w 5045967"/>
              <a:gd name="connsiteY2" fmla="*/ 5048938 h 5048938"/>
              <a:gd name="connsiteX3" fmla="*/ 4808055 w 5045967"/>
              <a:gd name="connsiteY3" fmla="*/ 5042922 h 5048938"/>
              <a:gd name="connsiteX4" fmla="*/ 6093 w 5045967"/>
              <a:gd name="connsiteY4" fmla="*/ 240959 h 5048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5967" h="5048938">
                <a:moveTo>
                  <a:pt x="0" y="0"/>
                </a:moveTo>
                <a:lnTo>
                  <a:pt x="5045967" y="0"/>
                </a:lnTo>
                <a:lnTo>
                  <a:pt x="5045967" y="5048938"/>
                </a:lnTo>
                <a:lnTo>
                  <a:pt x="4808055" y="5042922"/>
                </a:lnTo>
                <a:cubicBezTo>
                  <a:pt x="2215925" y="4911527"/>
                  <a:pt x="137488" y="2833089"/>
                  <a:pt x="6093" y="240959"/>
                </a:cubicBezTo>
                <a:close/>
              </a:path>
            </a:pathLst>
          </a:custGeom>
          <a:solidFill>
            <a:schemeClr val="accent1">
              <a:lumMod val="60000"/>
              <a:lumOff val="40000"/>
              <a:alpha val="1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6" name="图形 24"/>
          <p:cNvSpPr/>
          <p:nvPr userDrawn="1">
            <p:custDataLst>
              <p:tags r:id="rId8"/>
            </p:custDataLst>
          </p:nvPr>
        </p:nvSpPr>
        <p:spPr>
          <a:xfrm flipH="1">
            <a:off x="0" y="589915"/>
            <a:ext cx="2228850" cy="1643380"/>
          </a:xfrm>
          <a:custGeom>
            <a:avLst/>
            <a:gdLst>
              <a:gd name="connsiteX0" fmla="*/ 305151 w 1622268"/>
              <a:gd name="connsiteY0" fmla="*/ 689 h 1196098"/>
              <a:gd name="connsiteX1" fmla="*/ 532418 w 1622268"/>
              <a:gd name="connsiteY1" fmla="*/ 142707 h 1196098"/>
              <a:gd name="connsiteX2" fmla="*/ 1579882 w 1622268"/>
              <a:gd name="connsiteY2" fmla="*/ 601241 h 1196098"/>
              <a:gd name="connsiteX3" fmla="*/ 1622269 w 1622268"/>
              <a:gd name="connsiteY3" fmla="*/ 589430 h 1196098"/>
              <a:gd name="connsiteX4" fmla="*/ 1622269 w 1622268"/>
              <a:gd name="connsiteY4" fmla="*/ 1173217 h 1196098"/>
              <a:gd name="connsiteX5" fmla="*/ 1567976 w 1622268"/>
              <a:gd name="connsiteY5" fmla="*/ 1183123 h 1196098"/>
              <a:gd name="connsiteX6" fmla="*/ 970282 w 1622268"/>
              <a:gd name="connsiteY6" fmla="*/ 1143118 h 1196098"/>
              <a:gd name="connsiteX7" fmla="*/ 38261 w 1622268"/>
              <a:gd name="connsiteY7" fmla="*/ 427981 h 1196098"/>
              <a:gd name="connsiteX8" fmla="*/ 142655 w 1622268"/>
              <a:gd name="connsiteY8" fmla="*/ 38313 h 1196098"/>
              <a:gd name="connsiteX9" fmla="*/ 305151 w 1622268"/>
              <a:gd name="connsiteY9" fmla="*/ 689 h 1196098"/>
              <a:gd name="connsiteX10" fmla="*/ 305151 w 1622268"/>
              <a:gd name="connsiteY10" fmla="*/ 689 h 11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2268" h="1196098">
                <a:moveTo>
                  <a:pt x="305151" y="689"/>
                </a:moveTo>
                <a:cubicBezTo>
                  <a:pt x="396496" y="7166"/>
                  <a:pt x="483174" y="57363"/>
                  <a:pt x="532418" y="142707"/>
                </a:cubicBezTo>
                <a:cubicBezTo>
                  <a:pt x="748445" y="516849"/>
                  <a:pt x="1178975" y="691538"/>
                  <a:pt x="1579882" y="601241"/>
                </a:cubicBezTo>
                <a:lnTo>
                  <a:pt x="1622269" y="589430"/>
                </a:lnTo>
                <a:lnTo>
                  <a:pt x="1622269" y="1173217"/>
                </a:lnTo>
                <a:cubicBezTo>
                  <a:pt x="1622269" y="1173217"/>
                  <a:pt x="1567976" y="1183123"/>
                  <a:pt x="1567976" y="1183123"/>
                </a:cubicBezTo>
                <a:cubicBezTo>
                  <a:pt x="1370713" y="1209126"/>
                  <a:pt x="1168307" y="1196172"/>
                  <a:pt x="970282" y="1143118"/>
                </a:cubicBezTo>
                <a:cubicBezTo>
                  <a:pt x="574233" y="1037009"/>
                  <a:pt x="243239" y="783073"/>
                  <a:pt x="38261" y="427981"/>
                </a:cubicBezTo>
                <a:cubicBezTo>
                  <a:pt x="-40511" y="291583"/>
                  <a:pt x="6257" y="117085"/>
                  <a:pt x="142655" y="38313"/>
                </a:cubicBezTo>
                <a:cubicBezTo>
                  <a:pt x="193804" y="8786"/>
                  <a:pt x="250287" y="-3121"/>
                  <a:pt x="305151" y="689"/>
                </a:cubicBezTo>
                <a:lnTo>
                  <a:pt x="305151" y="689"/>
                </a:ln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9" name="图形 16"/>
          <p:cNvSpPr/>
          <p:nvPr userDrawn="1">
            <p:custDataLst>
              <p:tags r:id="rId9"/>
            </p:custDataLst>
          </p:nvPr>
        </p:nvSpPr>
        <p:spPr>
          <a:xfrm flipH="1">
            <a:off x="829945" y="0"/>
            <a:ext cx="3648710" cy="3936365"/>
          </a:xfrm>
          <a:custGeom>
            <a:avLst/>
            <a:gdLst>
              <a:gd name="connsiteX0" fmla="*/ 4671 w 2738556"/>
              <a:gd name="connsiteY0" fmla="*/ 0 h 2954675"/>
              <a:gd name="connsiteX1" fmla="*/ 1087663 w 2738556"/>
              <a:gd name="connsiteY1" fmla="*/ 0 h 2954675"/>
              <a:gd name="connsiteX2" fmla="*/ 1079662 w 2738556"/>
              <a:gd name="connsiteY2" fmla="*/ 159068 h 2954675"/>
              <a:gd name="connsiteX3" fmla="*/ 2359727 w 2738556"/>
              <a:gd name="connsiteY3" fmla="*/ 1900523 h 2954675"/>
              <a:gd name="connsiteX4" fmla="*/ 2713962 w 2738556"/>
              <a:gd name="connsiteY4" fmla="*/ 2575846 h 2954675"/>
              <a:gd name="connsiteX5" fmla="*/ 2038639 w 2738556"/>
              <a:gd name="connsiteY5" fmla="*/ 2930081 h 2954675"/>
              <a:gd name="connsiteX6" fmla="*/ 333378 w 2738556"/>
              <a:gd name="connsiteY6" fmla="*/ 1507998 h 2954675"/>
              <a:gd name="connsiteX7" fmla="*/ 99 w 2738556"/>
              <a:gd name="connsiteY7" fmla="*/ 140399 h 2954675"/>
              <a:gd name="connsiteX8" fmla="*/ 4671 w 2738556"/>
              <a:gd name="connsiteY8" fmla="*/ 0 h 295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8556" h="2954675">
                <a:moveTo>
                  <a:pt x="4671" y="0"/>
                </a:moveTo>
                <a:lnTo>
                  <a:pt x="1087663" y="0"/>
                </a:lnTo>
                <a:cubicBezTo>
                  <a:pt x="1087663" y="0"/>
                  <a:pt x="1079662" y="159068"/>
                  <a:pt x="1079662" y="159068"/>
                </a:cubicBezTo>
                <a:cubicBezTo>
                  <a:pt x="1079472" y="935736"/>
                  <a:pt x="1580201" y="1657350"/>
                  <a:pt x="2359727" y="1900523"/>
                </a:cubicBezTo>
                <a:cubicBezTo>
                  <a:pt x="2643953" y="1989201"/>
                  <a:pt x="2802639" y="2291620"/>
                  <a:pt x="2713962" y="2575846"/>
                </a:cubicBezTo>
                <a:cubicBezTo>
                  <a:pt x="2625284" y="2860072"/>
                  <a:pt x="2322865" y="3018758"/>
                  <a:pt x="2038639" y="2930081"/>
                </a:cubicBezTo>
                <a:cubicBezTo>
                  <a:pt x="1298928" y="2699290"/>
                  <a:pt x="693328" y="2194274"/>
                  <a:pt x="333378" y="1507998"/>
                </a:cubicBezTo>
                <a:cubicBezTo>
                  <a:pt x="108398" y="1079087"/>
                  <a:pt x="-3807" y="611410"/>
                  <a:pt x="99" y="140399"/>
                </a:cubicBezTo>
                <a:lnTo>
                  <a:pt x="4671" y="0"/>
                </a:lnTo>
                <a:close/>
              </a:path>
            </a:pathLst>
          </a:custGeom>
          <a:gradFill flip="none" rotWithShape="1">
            <a:gsLst>
              <a:gs pos="0">
                <a:schemeClr val="accent1">
                  <a:lumMod val="40000"/>
                  <a:lumOff val="60000"/>
                </a:schemeClr>
              </a:gs>
              <a:gs pos="93000">
                <a:schemeClr val="accent3"/>
              </a:gs>
              <a:gs pos="52000">
                <a:schemeClr val="accent1"/>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cxnSp>
        <p:nvCxnSpPr>
          <p:cNvPr id="27" name="直接连接符 26"/>
          <p:cNvCxnSpPr/>
          <p:nvPr userDrawn="1">
            <p:custDataLst>
              <p:tags r:id="rId10"/>
            </p:custDataLst>
          </p:nvPr>
        </p:nvCxnSpPr>
        <p:spPr>
          <a:xfrm>
            <a:off x="10930251" y="688340"/>
            <a:ext cx="19177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1"/>
            </p:custDataLst>
          </p:nvPr>
        </p:nvCxnSpPr>
        <p:spPr>
          <a:xfrm>
            <a:off x="10930251" y="757555"/>
            <a:ext cx="19177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12"/>
            </p:custDataLst>
          </p:nvPr>
        </p:nvCxnSpPr>
        <p:spPr>
          <a:xfrm>
            <a:off x="10930251" y="826135"/>
            <a:ext cx="19177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3" name="椭圆 12"/>
          <p:cNvSpPr/>
          <p:nvPr userDrawn="1">
            <p:custDataLst>
              <p:tags r:id="rId13"/>
            </p:custDataLst>
          </p:nvPr>
        </p:nvSpPr>
        <p:spPr>
          <a:xfrm flipH="1">
            <a:off x="1401445" y="4279089"/>
            <a:ext cx="808355" cy="808355"/>
          </a:xfrm>
          <a:prstGeom prst="ellipse">
            <a:avLst/>
          </a:prstGeom>
          <a:gradFill flip="none" rotWithShape="1">
            <a:gsLst>
              <a:gs pos="12000">
                <a:schemeClr val="accent1">
                  <a:lumMod val="20000"/>
                  <a:lumOff val="80000"/>
                </a:schemeClr>
              </a:gs>
              <a:gs pos="40000">
                <a:schemeClr val="accent1">
                  <a:lumMod val="60000"/>
                  <a:lumOff val="40000"/>
                </a:schemeClr>
              </a:gs>
              <a:gs pos="75000">
                <a:schemeClr val="accent1"/>
              </a:gs>
            </a:gsLst>
            <a:path path="circle">
              <a:fillToRect r="100000" b="100000"/>
            </a:path>
            <a:tileRect l="-100000" t="-100000"/>
          </a:gradFill>
          <a:ln>
            <a:noFill/>
          </a:ln>
          <a:effectLst>
            <a:outerShdw blurRad="254000" dist="254000" dir="2700000" algn="tl"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 name="日期占位符 3"/>
          <p:cNvSpPr>
            <a:spLocks noGrp="1"/>
          </p:cNvSpPr>
          <p:nvPr>
            <p:ph type="dt" sz="half" idx="10"/>
            <p:custDataLst>
              <p:tags r:id="rId1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p>
            <a:endParaRPr lang="zh-CN" altLang="en-US"/>
          </a:p>
        </p:txBody>
      </p:sp>
      <p:sp>
        <p:nvSpPr>
          <p:cNvPr id="6" name="灯片编号占位符 5"/>
          <p:cNvSpPr>
            <a:spLocks noGrp="1"/>
          </p:cNvSpPr>
          <p:nvPr>
            <p:ph type="sldNum" sz="quarter" idx="12"/>
            <p:custDataLst>
              <p:tags r:id="rId16"/>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ctrTitle"/>
            <p:custDataLst>
              <p:tags r:id="rId17"/>
            </p:custDataLst>
          </p:nvPr>
        </p:nvSpPr>
        <p:spPr>
          <a:xfrm>
            <a:off x="2351686" y="2487519"/>
            <a:ext cx="8810024" cy="1222785"/>
          </a:xfrm>
        </p:spPr>
        <p:txBody>
          <a:bodyPr wrap="square" anchor="b" anchorCtr="0">
            <a:normAutofit/>
          </a:bodyPr>
          <a:lstStyle>
            <a:lvl1pPr algn="r">
              <a:lnSpc>
                <a:spcPct val="100000"/>
              </a:lnSpc>
              <a:defRPr sz="5400">
                <a:solidFill>
                  <a:schemeClr val="tx2"/>
                </a:solidFill>
              </a:defRPr>
            </a:lvl1pPr>
          </a:lstStyle>
          <a:p>
            <a:r>
              <a:rPr lang="zh-CN" altLang="en-US" dirty="0"/>
              <a:t>单击此处编辑母版标题样式</a:t>
            </a:r>
            <a:endParaRPr lang="zh-CN" altLang="en-US" dirty="0"/>
          </a:p>
        </p:txBody>
      </p:sp>
      <p:sp>
        <p:nvSpPr>
          <p:cNvPr id="10" name="公司名占位符 6"/>
          <p:cNvSpPr>
            <a:spLocks noGrp="1"/>
          </p:cNvSpPr>
          <p:nvPr>
            <p:ph type="body" sz="quarter" idx="13" hasCustomPrompt="1"/>
            <p:custDataLst>
              <p:tags r:id="rId18"/>
            </p:custDataLst>
          </p:nvPr>
        </p:nvSpPr>
        <p:spPr>
          <a:xfrm>
            <a:off x="7861296" y="504000"/>
            <a:ext cx="2880000" cy="504000"/>
          </a:xfrm>
        </p:spPr>
        <p:txBody>
          <a:bodyPr wrap="square" anchor="ctr">
            <a:normAutofit/>
          </a:bodyPr>
          <a:lstStyle>
            <a:lvl1pPr marL="0" indent="0" algn="r">
              <a:lnSpc>
                <a:spcPct val="100000"/>
              </a:lnSpc>
              <a:buNone/>
              <a:defRPr sz="1800"/>
            </a:lvl1pPr>
          </a:lstStyle>
          <a:p>
            <a:pPr lvl="0"/>
            <a:r>
              <a:rPr lang="zh-CN" altLang="en-US" dirty="0"/>
              <a:t>公司名</a:t>
            </a:r>
            <a:endParaRPr lang="zh-CN" altLang="en-US" dirty="0"/>
          </a:p>
        </p:txBody>
      </p:sp>
      <p:sp>
        <p:nvSpPr>
          <p:cNvPr id="20" name="署名占位符 10"/>
          <p:cNvSpPr>
            <a:spLocks noGrp="1"/>
          </p:cNvSpPr>
          <p:nvPr>
            <p:ph type="body" sz="quarter" idx="17" hasCustomPrompt="1"/>
            <p:custDataLst>
              <p:tags r:id="rId19"/>
            </p:custDataLst>
          </p:nvPr>
        </p:nvSpPr>
        <p:spPr>
          <a:xfrm>
            <a:off x="8284455" y="4085899"/>
            <a:ext cx="2880000" cy="504000"/>
          </a:xfrm>
          <a:prstGeom prst="roundRect">
            <a:avLst>
              <a:gd name="adj" fmla="val 50000"/>
            </a:avLst>
          </a:prstGeom>
          <a:solidFill>
            <a:schemeClr val="accent1">
              <a:lumMod val="20000"/>
              <a:lumOff val="80000"/>
              <a:alpha val="50000"/>
            </a:schemeClr>
          </a:solidFill>
          <a:ln>
            <a:solidFill>
              <a:schemeClr val="accent1">
                <a:lumMod val="20000"/>
                <a:lumOff val="80000"/>
              </a:schemeClr>
            </a:solidFill>
          </a:ln>
        </p:spPr>
        <p:txBody>
          <a:bodyPr wrap="square" anchor="ctr">
            <a:normAutofit/>
          </a:bodyPr>
          <a:lstStyle>
            <a:lvl1pPr marL="0" indent="0" algn="ctr">
              <a:lnSpc>
                <a:spcPct val="100000"/>
              </a:lnSpc>
              <a:buNone/>
              <a:defRPr sz="1800" b="0">
                <a:solidFill>
                  <a:schemeClr val="tx2"/>
                </a:solidFill>
              </a:defRPr>
            </a:lvl1pPr>
          </a:lstStyle>
          <a:p>
            <a:pPr lvl="0"/>
            <a:r>
              <a:rPr lang="zh-CN" altLang="en-US" dirty="0"/>
              <a:t>署名</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sz="2400"/>
            </a:lvl1pPr>
            <a:lvl2pPr>
              <a:defRPr sz="2000"/>
            </a:lvl2pPr>
            <a:lvl3pPr>
              <a:defRPr sz="1800"/>
            </a:lvl3pPr>
            <a:lvl4pPr>
              <a:defRPr sz="1600"/>
            </a:lvl4pPr>
            <a:lvl5pPr>
              <a:defRPr sz="14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21" name="矩形 20"/>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p:cNvSpPr/>
          <p:nvPr userDrawn="1">
            <p:custDataLst>
              <p:tags r:id="rId3"/>
            </p:custDataLst>
          </p:nvPr>
        </p:nvSpPr>
        <p:spPr>
          <a:xfrm flipV="1">
            <a:off x="10654388" y="5436721"/>
            <a:ext cx="1537612" cy="1421279"/>
          </a:xfrm>
          <a:custGeom>
            <a:avLst/>
            <a:gdLst>
              <a:gd name="connsiteX0" fmla="*/ 0 w 5045967"/>
              <a:gd name="connsiteY0" fmla="*/ 0 h 5048938"/>
              <a:gd name="connsiteX1" fmla="*/ 5045967 w 5045967"/>
              <a:gd name="connsiteY1" fmla="*/ 0 h 5048938"/>
              <a:gd name="connsiteX2" fmla="*/ 5045967 w 5045967"/>
              <a:gd name="connsiteY2" fmla="*/ 5048938 h 5048938"/>
              <a:gd name="connsiteX3" fmla="*/ 4808055 w 5045967"/>
              <a:gd name="connsiteY3" fmla="*/ 5042922 h 5048938"/>
              <a:gd name="connsiteX4" fmla="*/ 6093 w 5045967"/>
              <a:gd name="connsiteY4" fmla="*/ 240959 h 5048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5967" h="5048938">
                <a:moveTo>
                  <a:pt x="0" y="0"/>
                </a:moveTo>
                <a:lnTo>
                  <a:pt x="5045967" y="0"/>
                </a:lnTo>
                <a:lnTo>
                  <a:pt x="5045967" y="5048938"/>
                </a:lnTo>
                <a:lnTo>
                  <a:pt x="4808055" y="5042922"/>
                </a:lnTo>
                <a:cubicBezTo>
                  <a:pt x="2215925" y="4911527"/>
                  <a:pt x="137488" y="2833089"/>
                  <a:pt x="6093" y="240959"/>
                </a:cubicBezTo>
                <a:close/>
              </a:path>
            </a:pathLst>
          </a:custGeom>
          <a:gradFill>
            <a:gsLst>
              <a:gs pos="14000">
                <a:schemeClr val="accent1">
                  <a:alpha val="15000"/>
                </a:schemeClr>
              </a:gs>
              <a:gs pos="100000">
                <a:schemeClr val="accent1">
                  <a:alpha val="0"/>
                </a:schemeClr>
              </a:gs>
            </a:gsLst>
            <a:path path="circle">
              <a:fillToRect r="100000" b="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任意多边形: 形状 11"/>
          <p:cNvSpPr/>
          <p:nvPr userDrawn="1">
            <p:custDataLst>
              <p:tags r:id="rId4"/>
            </p:custDataLst>
          </p:nvPr>
        </p:nvSpPr>
        <p:spPr>
          <a:xfrm>
            <a:off x="11353800" y="1026561"/>
            <a:ext cx="70184" cy="305594"/>
          </a:xfrm>
          <a:custGeom>
            <a:avLst/>
            <a:gdLst>
              <a:gd name="connsiteX0" fmla="*/ 35092 w 70184"/>
              <a:gd name="connsiteY0" fmla="*/ 235410 h 305594"/>
              <a:gd name="connsiteX1" fmla="*/ 70184 w 70184"/>
              <a:gd name="connsiteY1" fmla="*/ 270502 h 305594"/>
              <a:gd name="connsiteX2" fmla="*/ 35092 w 70184"/>
              <a:gd name="connsiteY2" fmla="*/ 305594 h 305594"/>
              <a:gd name="connsiteX3" fmla="*/ 0 w 70184"/>
              <a:gd name="connsiteY3" fmla="*/ 270502 h 305594"/>
              <a:gd name="connsiteX4" fmla="*/ 35092 w 70184"/>
              <a:gd name="connsiteY4" fmla="*/ 235410 h 305594"/>
              <a:gd name="connsiteX5" fmla="*/ 35092 w 70184"/>
              <a:gd name="connsiteY5" fmla="*/ 117705 h 305594"/>
              <a:gd name="connsiteX6" fmla="*/ 70184 w 70184"/>
              <a:gd name="connsiteY6" fmla="*/ 152797 h 305594"/>
              <a:gd name="connsiteX7" fmla="*/ 35092 w 70184"/>
              <a:gd name="connsiteY7" fmla="*/ 187889 h 305594"/>
              <a:gd name="connsiteX8" fmla="*/ 0 w 70184"/>
              <a:gd name="connsiteY8" fmla="*/ 152797 h 305594"/>
              <a:gd name="connsiteX9" fmla="*/ 35092 w 70184"/>
              <a:gd name="connsiteY9" fmla="*/ 117705 h 305594"/>
              <a:gd name="connsiteX10" fmla="*/ 35092 w 70184"/>
              <a:gd name="connsiteY10" fmla="*/ 0 h 305594"/>
              <a:gd name="connsiteX11" fmla="*/ 70184 w 70184"/>
              <a:gd name="connsiteY11" fmla="*/ 35092 h 305594"/>
              <a:gd name="connsiteX12" fmla="*/ 35092 w 70184"/>
              <a:gd name="connsiteY12" fmla="*/ 70184 h 305594"/>
              <a:gd name="connsiteX13" fmla="*/ 0 w 70184"/>
              <a:gd name="connsiteY13" fmla="*/ 35092 h 305594"/>
              <a:gd name="connsiteX14" fmla="*/ 35092 w 70184"/>
              <a:gd name="connsiteY14" fmla="*/ 0 h 305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84" h="305594">
                <a:moveTo>
                  <a:pt x="35092" y="235410"/>
                </a:moveTo>
                <a:cubicBezTo>
                  <a:pt x="54473" y="235410"/>
                  <a:pt x="70184" y="251121"/>
                  <a:pt x="70184" y="270502"/>
                </a:cubicBezTo>
                <a:cubicBezTo>
                  <a:pt x="70184" y="289883"/>
                  <a:pt x="54473" y="305594"/>
                  <a:pt x="35092" y="305594"/>
                </a:cubicBezTo>
                <a:cubicBezTo>
                  <a:pt x="15711" y="305594"/>
                  <a:pt x="0" y="289883"/>
                  <a:pt x="0" y="270502"/>
                </a:cubicBezTo>
                <a:cubicBezTo>
                  <a:pt x="0" y="251121"/>
                  <a:pt x="15711" y="235410"/>
                  <a:pt x="35092" y="235410"/>
                </a:cubicBezTo>
                <a:close/>
                <a:moveTo>
                  <a:pt x="35092" y="117705"/>
                </a:moveTo>
                <a:cubicBezTo>
                  <a:pt x="54473" y="117705"/>
                  <a:pt x="70184" y="133416"/>
                  <a:pt x="70184" y="152797"/>
                </a:cubicBezTo>
                <a:cubicBezTo>
                  <a:pt x="70184" y="172178"/>
                  <a:pt x="54473" y="187889"/>
                  <a:pt x="35092" y="187889"/>
                </a:cubicBezTo>
                <a:cubicBezTo>
                  <a:pt x="15711" y="187889"/>
                  <a:pt x="0" y="172178"/>
                  <a:pt x="0" y="152797"/>
                </a:cubicBezTo>
                <a:cubicBezTo>
                  <a:pt x="0" y="133416"/>
                  <a:pt x="15711" y="117705"/>
                  <a:pt x="35092" y="117705"/>
                </a:cubicBezTo>
                <a:close/>
                <a:moveTo>
                  <a:pt x="35092" y="0"/>
                </a:moveTo>
                <a:cubicBezTo>
                  <a:pt x="54473" y="0"/>
                  <a:pt x="70184" y="15711"/>
                  <a:pt x="70184" y="35092"/>
                </a:cubicBezTo>
                <a:cubicBezTo>
                  <a:pt x="70184" y="54473"/>
                  <a:pt x="54473" y="70184"/>
                  <a:pt x="35092" y="70184"/>
                </a:cubicBezTo>
                <a:cubicBezTo>
                  <a:pt x="15711" y="70184"/>
                  <a:pt x="0" y="54473"/>
                  <a:pt x="0" y="35092"/>
                </a:cubicBezTo>
                <a:cubicBezTo>
                  <a:pt x="0" y="15711"/>
                  <a:pt x="15711" y="0"/>
                  <a:pt x="35092"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图形 12"/>
          <p:cNvSpPr/>
          <p:nvPr userDrawn="1">
            <p:custDataLst>
              <p:tags r:id="rId5"/>
            </p:custDataLst>
          </p:nvPr>
        </p:nvSpPr>
        <p:spPr>
          <a:xfrm flipH="1">
            <a:off x="0" y="0"/>
            <a:ext cx="2095499" cy="2260811"/>
          </a:xfrm>
          <a:custGeom>
            <a:avLst/>
            <a:gdLst>
              <a:gd name="connsiteX0" fmla="*/ 2815 w 1616032"/>
              <a:gd name="connsiteY0" fmla="*/ 0 h 1743519"/>
              <a:gd name="connsiteX1" fmla="*/ 641847 w 1616032"/>
              <a:gd name="connsiteY1" fmla="*/ 0 h 1743519"/>
              <a:gd name="connsiteX2" fmla="*/ 637180 w 1616032"/>
              <a:gd name="connsiteY2" fmla="*/ 93917 h 1743519"/>
              <a:gd name="connsiteX3" fmla="*/ 1392513 w 1616032"/>
              <a:gd name="connsiteY3" fmla="*/ 1121474 h 1743519"/>
              <a:gd name="connsiteX4" fmla="*/ 1601491 w 1616032"/>
              <a:gd name="connsiteY4" fmla="*/ 1520000 h 1743519"/>
              <a:gd name="connsiteX5" fmla="*/ 1202965 w 1616032"/>
              <a:gd name="connsiteY5" fmla="*/ 1728978 h 1743519"/>
              <a:gd name="connsiteX6" fmla="*/ 196744 w 1616032"/>
              <a:gd name="connsiteY6" fmla="*/ 889826 h 1743519"/>
              <a:gd name="connsiteX7" fmla="*/ 53 w 1616032"/>
              <a:gd name="connsiteY7" fmla="*/ 82868 h 1743519"/>
              <a:gd name="connsiteX8" fmla="*/ 2815 w 1616032"/>
              <a:gd name="connsiteY8" fmla="*/ 0 h 174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032" h="1743519">
                <a:moveTo>
                  <a:pt x="2815" y="0"/>
                </a:moveTo>
                <a:lnTo>
                  <a:pt x="641847" y="0"/>
                </a:lnTo>
                <a:cubicBezTo>
                  <a:pt x="641847" y="0"/>
                  <a:pt x="637180" y="93917"/>
                  <a:pt x="637180" y="93917"/>
                </a:cubicBezTo>
                <a:cubicBezTo>
                  <a:pt x="637085" y="552164"/>
                  <a:pt x="932550" y="978027"/>
                  <a:pt x="1392513" y="1121474"/>
                </a:cubicBezTo>
                <a:cubicBezTo>
                  <a:pt x="1560248" y="1173766"/>
                  <a:pt x="1653879" y="1352264"/>
                  <a:pt x="1601491" y="1520000"/>
                </a:cubicBezTo>
                <a:cubicBezTo>
                  <a:pt x="1549199" y="1687735"/>
                  <a:pt x="1370700" y="1781366"/>
                  <a:pt x="1202965" y="1728978"/>
                </a:cubicBezTo>
                <a:cubicBezTo>
                  <a:pt x="766434" y="1592866"/>
                  <a:pt x="409151" y="1294829"/>
                  <a:pt x="196744" y="889826"/>
                </a:cubicBezTo>
                <a:cubicBezTo>
                  <a:pt x="63965" y="636746"/>
                  <a:pt x="-2138" y="360807"/>
                  <a:pt x="53" y="82868"/>
                </a:cubicBezTo>
                <a:lnTo>
                  <a:pt x="2815" y="0"/>
                </a:lnTo>
                <a:close/>
              </a:path>
            </a:pathLst>
          </a:custGeom>
          <a:gradFill flip="none" rotWithShape="1">
            <a:gsLst>
              <a:gs pos="13000">
                <a:schemeClr val="accent1">
                  <a:lumMod val="40000"/>
                  <a:lumOff val="60000"/>
                </a:schemeClr>
              </a:gs>
              <a:gs pos="93000">
                <a:schemeClr val="accent3"/>
              </a:gs>
              <a:gs pos="52000">
                <a:schemeClr val="accent1"/>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任意多边形: 形状 3"/>
          <p:cNvSpPr/>
          <p:nvPr userDrawn="1">
            <p:custDataLst>
              <p:tags r:id="rId6"/>
            </p:custDataLst>
          </p:nvPr>
        </p:nvSpPr>
        <p:spPr>
          <a:xfrm flipH="1">
            <a:off x="1" y="331978"/>
            <a:ext cx="767050" cy="815541"/>
          </a:xfrm>
          <a:custGeom>
            <a:avLst/>
            <a:gdLst>
              <a:gd name="connsiteX0" fmla="*/ 266085 w 960878"/>
              <a:gd name="connsiteY0" fmla="*/ 601 h 1021622"/>
              <a:gd name="connsiteX1" fmla="*/ 124392 w 960878"/>
              <a:gd name="connsiteY1" fmla="*/ 33408 h 1021622"/>
              <a:gd name="connsiteX2" fmla="*/ 33363 w 960878"/>
              <a:gd name="connsiteY2" fmla="*/ 373190 h 1021622"/>
              <a:gd name="connsiteX3" fmla="*/ 846063 w 960878"/>
              <a:gd name="connsiteY3" fmla="*/ 996773 h 1021622"/>
              <a:gd name="connsiteX4" fmla="*/ 960878 w 960878"/>
              <a:gd name="connsiteY4" fmla="*/ 1021622 h 1021622"/>
              <a:gd name="connsiteX5" fmla="*/ 960878 w 960878"/>
              <a:gd name="connsiteY5" fmla="*/ 510304 h 1021622"/>
              <a:gd name="connsiteX6" fmla="*/ 860484 w 960878"/>
              <a:gd name="connsiteY6" fmla="*/ 476220 h 1021622"/>
              <a:gd name="connsiteX7" fmla="*/ 464256 w 960878"/>
              <a:gd name="connsiteY7" fmla="*/ 124437 h 1021622"/>
              <a:gd name="connsiteX8" fmla="*/ 266085 w 960878"/>
              <a:gd name="connsiteY8" fmla="*/ 601 h 102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878" h="1021622">
                <a:moveTo>
                  <a:pt x="266085" y="601"/>
                </a:moveTo>
                <a:cubicBezTo>
                  <a:pt x="218244" y="-2721"/>
                  <a:pt x="168993" y="7661"/>
                  <a:pt x="124392" y="33408"/>
                </a:cubicBezTo>
                <a:cubicBezTo>
                  <a:pt x="5456" y="102096"/>
                  <a:pt x="-35325" y="254254"/>
                  <a:pt x="33363" y="373190"/>
                </a:cubicBezTo>
                <a:cubicBezTo>
                  <a:pt x="212099" y="682822"/>
                  <a:pt x="500718" y="904248"/>
                  <a:pt x="846063" y="996773"/>
                </a:cubicBezTo>
                <a:lnTo>
                  <a:pt x="960878" y="1021622"/>
                </a:lnTo>
                <a:lnTo>
                  <a:pt x="960878" y="510304"/>
                </a:lnTo>
                <a:lnTo>
                  <a:pt x="860484" y="476220"/>
                </a:lnTo>
                <a:cubicBezTo>
                  <a:pt x="699387" y="407201"/>
                  <a:pt x="558441" y="287559"/>
                  <a:pt x="464256" y="124437"/>
                </a:cubicBezTo>
                <a:cubicBezTo>
                  <a:pt x="421317" y="50019"/>
                  <a:pt x="345735" y="6249"/>
                  <a:pt x="266085" y="601"/>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5" name="椭圆 14"/>
          <p:cNvSpPr/>
          <p:nvPr userDrawn="1">
            <p:custDataLst>
              <p:tags r:id="rId7"/>
            </p:custDataLst>
          </p:nvPr>
        </p:nvSpPr>
        <p:spPr>
          <a:xfrm>
            <a:off x="102870" y="140335"/>
            <a:ext cx="171450" cy="171450"/>
          </a:xfrm>
          <a:prstGeom prst="ellipse">
            <a:avLst/>
          </a:prstGeom>
          <a:gradFill flip="none" rotWithShape="1">
            <a:gsLst>
              <a:gs pos="76000">
                <a:schemeClr val="accent1"/>
              </a:gs>
              <a:gs pos="12000">
                <a:schemeClr val="accent1">
                  <a:lumMod val="20000"/>
                  <a:lumOff val="80000"/>
                </a:schemeClr>
              </a:gs>
              <a:gs pos="40000">
                <a:schemeClr val="accent1">
                  <a:lumMod val="60000"/>
                  <a:lumOff val="40000"/>
                </a:schemeClr>
              </a:gs>
              <a:gs pos="75000">
                <a:schemeClr val="accent1"/>
              </a:gs>
            </a:gsLst>
            <a:path path="circle">
              <a:fillToRect r="100000" b="100000"/>
            </a:path>
            <a:tileRect l="-100000" t="-100000"/>
          </a:gradFill>
          <a:ln>
            <a:noFill/>
          </a:ln>
          <a:effectLst>
            <a:outerShdw blurRad="127000" dist="127000" dir="2700000" algn="tl"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6" name="椭圆 15"/>
          <p:cNvSpPr/>
          <p:nvPr userDrawn="1">
            <p:custDataLst>
              <p:tags r:id="rId8"/>
            </p:custDataLst>
          </p:nvPr>
        </p:nvSpPr>
        <p:spPr>
          <a:xfrm>
            <a:off x="1499843" y="1269396"/>
            <a:ext cx="546697" cy="546697"/>
          </a:xfrm>
          <a:prstGeom prst="ellipse">
            <a:avLst/>
          </a:prstGeom>
          <a:gradFill flip="none" rotWithShape="1">
            <a:gsLst>
              <a:gs pos="12000">
                <a:schemeClr val="accent1">
                  <a:lumMod val="20000"/>
                  <a:lumOff val="80000"/>
                </a:schemeClr>
              </a:gs>
              <a:gs pos="40000">
                <a:schemeClr val="accent1">
                  <a:lumMod val="60000"/>
                  <a:lumOff val="40000"/>
                </a:schemeClr>
              </a:gs>
              <a:gs pos="75000">
                <a:schemeClr val="accent1"/>
              </a:gs>
            </a:gsLst>
            <a:path path="circle">
              <a:fillToRect r="100000" b="100000"/>
            </a:path>
            <a:tileRect l="-100000" t="-100000"/>
          </a:gradFill>
          <a:ln>
            <a:noFill/>
          </a:ln>
          <a:effectLst>
            <a:outerShdw blurRad="254000" dist="254000" dir="2700000" algn="tl"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7" name="日期占位符 3"/>
          <p:cNvSpPr>
            <a:spLocks noGrp="1"/>
          </p:cNvSpPr>
          <p:nvPr>
            <p:ph type="dt" sz="half" idx="10"/>
            <p:custDataLst>
              <p:tags r:id="rId9"/>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10"/>
            </p:custDataLst>
          </p:nvPr>
        </p:nvSpPr>
        <p:spPr/>
        <p:txBody>
          <a:bodyPr/>
          <a:lstStyle/>
          <a:p>
            <a:endParaRPr lang="zh-CN" altLang="en-US"/>
          </a:p>
        </p:txBody>
      </p:sp>
      <p:sp>
        <p:nvSpPr>
          <p:cNvPr id="9" name="灯片编号占位符 5"/>
          <p:cNvSpPr>
            <a:spLocks noGrp="1"/>
          </p:cNvSpPr>
          <p:nvPr>
            <p:ph type="sldNum" sz="quarter" idx="12"/>
            <p:custDataLst>
              <p:tags r:id="rId11"/>
            </p:custDataLst>
          </p:nvPr>
        </p:nvSpPr>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title" hasCustomPrompt="1"/>
            <p:custDataLst>
              <p:tags r:id="rId12"/>
            </p:custDataLst>
          </p:nvPr>
        </p:nvSpPr>
        <p:spPr>
          <a:xfrm>
            <a:off x="9283700" y="547696"/>
            <a:ext cx="1814518" cy="1263324"/>
          </a:xfrm>
          <a:noFill/>
        </p:spPr>
        <p:txBody>
          <a:bodyPr vert="horz" wrap="square" rtlCol="0" anchor="ctr" anchorCtr="0">
            <a:normAutofit/>
          </a:bodyPr>
          <a:lstStyle>
            <a:lvl1pPr algn="ctr">
              <a:defRPr lang="zh-CN" altLang="en-US" sz="6000" dirty="0">
                <a:gradFill>
                  <a:gsLst>
                    <a:gs pos="0">
                      <a:schemeClr val="accent1">
                        <a:lumMod val="40000"/>
                        <a:lumOff val="60000"/>
                      </a:schemeClr>
                    </a:gs>
                    <a:gs pos="62000">
                      <a:schemeClr val="accent1"/>
                    </a:gs>
                  </a:gsLst>
                  <a:lin ang="2700000" scaled="1"/>
                </a:gradFill>
              </a:defRPr>
            </a:lvl1pPr>
          </a:lstStyle>
          <a:p>
            <a:pPr marL="0" lvl="0" algn="r"/>
            <a:r>
              <a:rPr lang="zh-CN" altLang="en-US" dirty="0"/>
              <a:t>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6" name="矩形 25"/>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形 23"/>
          <p:cNvSpPr/>
          <p:nvPr userDrawn="1">
            <p:custDataLst>
              <p:tags r:id="rId3"/>
            </p:custDataLst>
          </p:nvPr>
        </p:nvSpPr>
        <p:spPr>
          <a:xfrm>
            <a:off x="1068515" y="803142"/>
            <a:ext cx="4202128" cy="4488048"/>
          </a:xfrm>
          <a:custGeom>
            <a:avLst/>
            <a:gdLst>
              <a:gd name="connsiteX0" fmla="*/ 585922 w 3326429"/>
              <a:gd name="connsiteY0" fmla="*/ 283866 h 3552767"/>
              <a:gd name="connsiteX1" fmla="*/ 3042610 w 3326429"/>
              <a:gd name="connsiteY1" fmla="*/ 812123 h 3552767"/>
              <a:gd name="connsiteX2" fmla="*/ 2514258 w 3326429"/>
              <a:gd name="connsiteY2" fmla="*/ 3268906 h 3552767"/>
              <a:gd name="connsiteX3" fmla="*/ 57475 w 3326429"/>
              <a:gd name="connsiteY3" fmla="*/ 2740554 h 3552767"/>
              <a:gd name="connsiteX4" fmla="*/ 164250 w 3326429"/>
              <a:gd name="connsiteY4" fmla="*/ 2244302 h 3552767"/>
              <a:gd name="connsiteX5" fmla="*/ 660503 w 3326429"/>
              <a:gd name="connsiteY5" fmla="*/ 2351077 h 3552767"/>
              <a:gd name="connsiteX6" fmla="*/ 2124686 w 3326429"/>
              <a:gd name="connsiteY6" fmla="*/ 2665974 h 3552767"/>
              <a:gd name="connsiteX7" fmla="*/ 2439582 w 3326429"/>
              <a:gd name="connsiteY7" fmla="*/ 1201790 h 3552767"/>
              <a:gd name="connsiteX8" fmla="*/ 975399 w 3326429"/>
              <a:gd name="connsiteY8" fmla="*/ 886894 h 3552767"/>
              <a:gd name="connsiteX9" fmla="*/ 479147 w 3326429"/>
              <a:gd name="connsiteY9" fmla="*/ 780119 h 3552767"/>
              <a:gd name="connsiteX10" fmla="*/ 585922 w 3326429"/>
              <a:gd name="connsiteY10" fmla="*/ 283866 h 3552767"/>
              <a:gd name="connsiteX11" fmla="*/ 585922 w 3326429"/>
              <a:gd name="connsiteY11" fmla="*/ 283866 h 35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6429" h="3552767">
                <a:moveTo>
                  <a:pt x="585922" y="283866"/>
                </a:moveTo>
                <a:cubicBezTo>
                  <a:pt x="1408977" y="-247819"/>
                  <a:pt x="2511020" y="-10742"/>
                  <a:pt x="3042610" y="812123"/>
                </a:cubicBezTo>
                <a:cubicBezTo>
                  <a:pt x="3574200" y="1634987"/>
                  <a:pt x="3337218" y="2737220"/>
                  <a:pt x="2514258" y="3268906"/>
                </a:cubicBezTo>
                <a:cubicBezTo>
                  <a:pt x="1691203" y="3800592"/>
                  <a:pt x="589160" y="3563514"/>
                  <a:pt x="57475" y="2740554"/>
                </a:cubicBezTo>
                <a:cubicBezTo>
                  <a:pt x="-50062" y="2574057"/>
                  <a:pt x="-2342" y="2351839"/>
                  <a:pt x="164250" y="2244302"/>
                </a:cubicBezTo>
                <a:cubicBezTo>
                  <a:pt x="330747" y="2136764"/>
                  <a:pt x="552965" y="2184485"/>
                  <a:pt x="660503" y="2351077"/>
                </a:cubicBezTo>
                <a:cubicBezTo>
                  <a:pt x="977304" y="2841519"/>
                  <a:pt x="1634148" y="2982870"/>
                  <a:pt x="2124686" y="2665974"/>
                </a:cubicBezTo>
                <a:cubicBezTo>
                  <a:pt x="2615223" y="2349077"/>
                  <a:pt x="2756479" y="1692328"/>
                  <a:pt x="2439582" y="1201790"/>
                </a:cubicBezTo>
                <a:cubicBezTo>
                  <a:pt x="2122686" y="711253"/>
                  <a:pt x="1465937" y="569997"/>
                  <a:pt x="975399" y="886894"/>
                </a:cubicBezTo>
                <a:cubicBezTo>
                  <a:pt x="808902" y="994431"/>
                  <a:pt x="586684" y="946711"/>
                  <a:pt x="479147" y="780119"/>
                </a:cubicBezTo>
                <a:cubicBezTo>
                  <a:pt x="371609" y="613622"/>
                  <a:pt x="419330" y="391403"/>
                  <a:pt x="585922" y="283866"/>
                </a:cubicBezTo>
                <a:lnTo>
                  <a:pt x="585922" y="283866"/>
                </a:lnTo>
                <a:close/>
              </a:path>
            </a:pathLst>
          </a:custGeom>
          <a:solidFill>
            <a:schemeClr val="accent1">
              <a:lumMod val="20000"/>
              <a:lumOff val="80000"/>
              <a:alpha val="50000"/>
            </a:schemeClr>
          </a:solidFill>
          <a:ln w="9525" cap="flat">
            <a:noFill/>
            <a:prstDash val="solid"/>
            <a:miter/>
          </a:ln>
        </p:spPr>
        <p:txBody>
          <a:bodyPr rtlCol="0" anchor="ctr"/>
          <a:lstStyle/>
          <a:p>
            <a:endParaRPr lang="zh-CN" altLang="en-US"/>
          </a:p>
        </p:txBody>
      </p:sp>
      <p:sp>
        <p:nvSpPr>
          <p:cNvPr id="11" name="矩形 10"/>
          <p:cNvSpPr/>
          <p:nvPr userDrawn="1">
            <p:custDataLst>
              <p:tags r:id="rId4"/>
            </p:custDataLst>
          </p:nvPr>
        </p:nvSpPr>
        <p:spPr>
          <a:xfrm>
            <a:off x="8469650" y="2639425"/>
            <a:ext cx="2477770" cy="334645"/>
          </a:xfrm>
          <a:prstGeom prst="rect">
            <a:avLst/>
          </a:prstGeom>
          <a:gradFill flip="none" rotWithShape="1">
            <a:gsLst>
              <a:gs pos="0">
                <a:schemeClr val="accent1">
                  <a:lumMod val="20000"/>
                  <a:lumOff val="80000"/>
                  <a:alpha val="0"/>
                </a:schemeClr>
              </a:gs>
              <a:gs pos="100000">
                <a:schemeClr val="accent1">
                  <a:lumMod val="20000"/>
                  <a:lumOff val="8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形 13"/>
          <p:cNvSpPr/>
          <p:nvPr userDrawn="1">
            <p:custDataLst>
              <p:tags r:id="rId5"/>
            </p:custDataLst>
          </p:nvPr>
        </p:nvSpPr>
        <p:spPr>
          <a:xfrm>
            <a:off x="1312042" y="1331347"/>
            <a:ext cx="3352258" cy="3352256"/>
          </a:xfrm>
          <a:custGeom>
            <a:avLst/>
            <a:gdLst>
              <a:gd name="connsiteX0" fmla="*/ 1509808 w 3019615"/>
              <a:gd name="connsiteY0" fmla="*/ 3019520 h 3019615"/>
              <a:gd name="connsiteX1" fmla="*/ 0 w 3019615"/>
              <a:gd name="connsiteY1" fmla="*/ 1509808 h 3019615"/>
              <a:gd name="connsiteX2" fmla="*/ 1509808 w 3019615"/>
              <a:gd name="connsiteY2" fmla="*/ 0 h 3019615"/>
              <a:gd name="connsiteX3" fmla="*/ 3019616 w 3019615"/>
              <a:gd name="connsiteY3" fmla="*/ 1509808 h 3019615"/>
              <a:gd name="connsiteX4" fmla="*/ 2638616 w 3019615"/>
              <a:gd name="connsiteY4" fmla="*/ 1890808 h 3019615"/>
              <a:gd name="connsiteX5" fmla="*/ 2257616 w 3019615"/>
              <a:gd name="connsiteY5" fmla="*/ 1509808 h 3019615"/>
              <a:gd name="connsiteX6" fmla="*/ 1509808 w 3019615"/>
              <a:gd name="connsiteY6" fmla="*/ 762000 h 3019615"/>
              <a:gd name="connsiteX7" fmla="*/ 762000 w 3019615"/>
              <a:gd name="connsiteY7" fmla="*/ 1509808 h 3019615"/>
              <a:gd name="connsiteX8" fmla="*/ 1509808 w 3019615"/>
              <a:gd name="connsiteY8" fmla="*/ 2257616 h 3019615"/>
              <a:gd name="connsiteX9" fmla="*/ 1890808 w 3019615"/>
              <a:gd name="connsiteY9" fmla="*/ 2638616 h 3019615"/>
              <a:gd name="connsiteX10" fmla="*/ 1509808 w 3019615"/>
              <a:gd name="connsiteY10" fmla="*/ 3019616 h 301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9615" h="3019615">
                <a:moveTo>
                  <a:pt x="1509808" y="3019520"/>
                </a:moveTo>
                <a:cubicBezTo>
                  <a:pt x="677323" y="3019520"/>
                  <a:pt x="0" y="2342293"/>
                  <a:pt x="0" y="1509808"/>
                </a:cubicBezTo>
                <a:cubicBezTo>
                  <a:pt x="0" y="677323"/>
                  <a:pt x="677323" y="0"/>
                  <a:pt x="1509808" y="0"/>
                </a:cubicBezTo>
                <a:cubicBezTo>
                  <a:pt x="2342293" y="0"/>
                  <a:pt x="3019616" y="677323"/>
                  <a:pt x="3019616" y="1509808"/>
                </a:cubicBezTo>
                <a:cubicBezTo>
                  <a:pt x="3019616" y="1720215"/>
                  <a:pt x="2849023" y="1890808"/>
                  <a:pt x="2638616" y="1890808"/>
                </a:cubicBezTo>
                <a:cubicBezTo>
                  <a:pt x="2428208" y="1890808"/>
                  <a:pt x="2257616" y="1720215"/>
                  <a:pt x="2257616" y="1509808"/>
                </a:cubicBezTo>
                <a:cubicBezTo>
                  <a:pt x="2257616" y="1097471"/>
                  <a:pt x="1922145" y="762000"/>
                  <a:pt x="1509808" y="762000"/>
                </a:cubicBezTo>
                <a:cubicBezTo>
                  <a:pt x="1097471" y="762000"/>
                  <a:pt x="762000" y="1097471"/>
                  <a:pt x="762000" y="1509808"/>
                </a:cubicBezTo>
                <a:cubicBezTo>
                  <a:pt x="762000" y="1922145"/>
                  <a:pt x="1097471" y="2257616"/>
                  <a:pt x="1509808" y="2257616"/>
                </a:cubicBezTo>
                <a:cubicBezTo>
                  <a:pt x="1720215" y="2257616"/>
                  <a:pt x="1890808" y="2428208"/>
                  <a:pt x="1890808" y="2638616"/>
                </a:cubicBezTo>
                <a:cubicBezTo>
                  <a:pt x="1890808" y="2849023"/>
                  <a:pt x="1720215" y="3019616"/>
                  <a:pt x="1509808" y="3019616"/>
                </a:cubicBezTo>
                <a:close/>
              </a:path>
            </a:pathLst>
          </a:custGeom>
          <a:gradFill flip="none" rotWithShape="1">
            <a:gsLst>
              <a:gs pos="0">
                <a:schemeClr val="accent1">
                  <a:lumMod val="40000"/>
                  <a:lumOff val="60000"/>
                </a:schemeClr>
              </a:gs>
              <a:gs pos="80000">
                <a:schemeClr val="accent3"/>
              </a:gs>
              <a:gs pos="52000">
                <a:schemeClr val="accent1"/>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cxnSp>
        <p:nvCxnSpPr>
          <p:cNvPr id="13" name="直接连接符 12"/>
          <p:cNvCxnSpPr/>
          <p:nvPr userDrawn="1">
            <p:custDataLst>
              <p:tags r:id="rId6"/>
            </p:custDataLst>
          </p:nvPr>
        </p:nvCxnSpPr>
        <p:spPr>
          <a:xfrm>
            <a:off x="11778000" y="2356902"/>
            <a:ext cx="0" cy="2871449"/>
          </a:xfrm>
          <a:prstGeom prst="line">
            <a:avLst/>
          </a:prstGeom>
          <a:ln>
            <a:solidFill>
              <a:schemeClr val="accent1">
                <a:alpha val="18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userDrawn="1">
            <p:custDataLst>
              <p:tags r:id="rId7"/>
            </p:custDataLst>
          </p:nvPr>
        </p:nvSpPr>
        <p:spPr>
          <a:xfrm>
            <a:off x="2620121" y="2639425"/>
            <a:ext cx="736100" cy="736100"/>
          </a:xfrm>
          <a:prstGeom prst="ellipse">
            <a:avLst/>
          </a:prstGeom>
          <a:gradFill flip="none" rotWithShape="1">
            <a:gsLst>
              <a:gs pos="12000">
                <a:schemeClr val="accent1">
                  <a:lumMod val="20000"/>
                  <a:lumOff val="80000"/>
                </a:schemeClr>
              </a:gs>
              <a:gs pos="40000">
                <a:schemeClr val="accent1">
                  <a:lumMod val="60000"/>
                  <a:lumOff val="40000"/>
                </a:schemeClr>
              </a:gs>
              <a:gs pos="75000">
                <a:schemeClr val="accent1"/>
              </a:gs>
            </a:gsLst>
            <a:path path="circle">
              <a:fillToRect r="100000" b="100000"/>
            </a:path>
            <a:tileRect l="-100000" t="-100000"/>
          </a:gradFill>
          <a:ln>
            <a:noFill/>
          </a:ln>
          <a:effectLst>
            <a:outerShdw blurRad="254000" dist="254000" dir="2700000" algn="tl"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 name="椭圆 14"/>
          <p:cNvSpPr/>
          <p:nvPr userDrawn="1">
            <p:custDataLst>
              <p:tags r:id="rId8"/>
            </p:custDataLst>
          </p:nvPr>
        </p:nvSpPr>
        <p:spPr>
          <a:xfrm>
            <a:off x="4745253" y="3924161"/>
            <a:ext cx="444436" cy="444436"/>
          </a:xfrm>
          <a:prstGeom prst="ellipse">
            <a:avLst/>
          </a:prstGeom>
          <a:gradFill flip="none" rotWithShape="1">
            <a:gsLst>
              <a:gs pos="12000">
                <a:schemeClr val="accent1">
                  <a:lumMod val="20000"/>
                  <a:lumOff val="80000"/>
                </a:schemeClr>
              </a:gs>
              <a:gs pos="40000">
                <a:schemeClr val="accent1">
                  <a:lumMod val="60000"/>
                  <a:lumOff val="40000"/>
                </a:schemeClr>
              </a:gs>
              <a:gs pos="75000">
                <a:schemeClr val="accent1"/>
              </a:gs>
            </a:gsLst>
            <a:path path="circle">
              <a:fillToRect r="100000" b="100000"/>
            </a:path>
            <a:tileRect l="-100000" t="-100000"/>
          </a:gradFill>
          <a:ln>
            <a:noFill/>
          </a:ln>
          <a:effectLst>
            <a:outerShdw blurRad="254000" dist="254000" dir="2700000" algn="tl"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6" name="任意多边形: 形状 15"/>
          <p:cNvSpPr/>
          <p:nvPr userDrawn="1">
            <p:custDataLst>
              <p:tags r:id="rId9"/>
            </p:custDataLst>
          </p:nvPr>
        </p:nvSpPr>
        <p:spPr>
          <a:xfrm flipH="1" flipV="1">
            <a:off x="0" y="0"/>
            <a:ext cx="1259205" cy="833120"/>
          </a:xfrm>
          <a:custGeom>
            <a:avLst/>
            <a:gdLst>
              <a:gd name="connsiteX0" fmla="*/ 1259430 w 1259430"/>
              <a:gd name="connsiteY0" fmla="*/ 833045 h 833045"/>
              <a:gd name="connsiteX1" fmla="*/ 0 w 1259430"/>
              <a:gd name="connsiteY1" fmla="*/ 833045 h 833045"/>
              <a:gd name="connsiteX2" fmla="*/ 10126 w 1259430"/>
              <a:gd name="connsiteY2" fmla="*/ 819504 h 833045"/>
              <a:gd name="connsiteX3" fmla="*/ 1126137 w 1259430"/>
              <a:gd name="connsiteY3" fmla="*/ 38726 h 833045"/>
              <a:gd name="connsiteX4" fmla="*/ 1259430 w 1259430"/>
              <a:gd name="connsiteY4" fmla="*/ 0 h 833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30" h="833045">
                <a:moveTo>
                  <a:pt x="1259430" y="833045"/>
                </a:moveTo>
                <a:lnTo>
                  <a:pt x="0" y="833045"/>
                </a:lnTo>
                <a:lnTo>
                  <a:pt x="10126" y="819504"/>
                </a:lnTo>
                <a:cubicBezTo>
                  <a:pt x="301323" y="466655"/>
                  <a:pt x="685952" y="193770"/>
                  <a:pt x="1126137" y="38726"/>
                </a:cubicBezTo>
                <a:lnTo>
                  <a:pt x="1259430" y="0"/>
                </a:lnTo>
                <a:close/>
              </a:path>
            </a:pathLst>
          </a:custGeom>
          <a:solidFill>
            <a:schemeClr val="accent1">
              <a:lumMod val="20000"/>
              <a:lumOff val="80000"/>
              <a:alpha val="3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p:cNvSpPr/>
          <p:nvPr userDrawn="1">
            <p:custDataLst>
              <p:tags r:id="rId10"/>
            </p:custDataLst>
          </p:nvPr>
        </p:nvSpPr>
        <p:spPr>
          <a:xfrm>
            <a:off x="1482507" y="4643034"/>
            <a:ext cx="217666" cy="217664"/>
          </a:xfrm>
          <a:prstGeom prst="ellipse">
            <a:avLst/>
          </a:prstGeom>
          <a:gradFill flip="none" rotWithShape="1">
            <a:gsLst>
              <a:gs pos="13000">
                <a:schemeClr val="accent1">
                  <a:lumMod val="40000"/>
                  <a:lumOff val="60000"/>
                </a:schemeClr>
              </a:gs>
              <a:gs pos="85000">
                <a:schemeClr val="accent3"/>
              </a:gs>
              <a:gs pos="52000">
                <a:schemeClr val="accent1"/>
              </a:gs>
            </a:gsLst>
            <a:path path="circle">
              <a:fillToRect r="100000" b="100000"/>
            </a:path>
            <a:tileRect l="-100000" t="-100000"/>
          </a:gradFill>
          <a:ln>
            <a:noFill/>
          </a:ln>
          <a:effectLst>
            <a:outerShdw blurRad="127000" dist="190500" dir="2700000" algn="tl"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29" name="直接连接符 28"/>
          <p:cNvCxnSpPr/>
          <p:nvPr userDrawn="1">
            <p:custDataLst>
              <p:tags r:id="rId11"/>
            </p:custDataLst>
          </p:nvPr>
        </p:nvCxnSpPr>
        <p:spPr>
          <a:xfrm>
            <a:off x="1069698" y="688340"/>
            <a:ext cx="19177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12"/>
            </p:custDataLst>
          </p:nvPr>
        </p:nvCxnSpPr>
        <p:spPr>
          <a:xfrm>
            <a:off x="1069698" y="757555"/>
            <a:ext cx="19177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13"/>
            </p:custDataLst>
          </p:nvPr>
        </p:nvCxnSpPr>
        <p:spPr>
          <a:xfrm>
            <a:off x="1069698" y="826135"/>
            <a:ext cx="19177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 name="日期占位符 4"/>
          <p:cNvSpPr>
            <a:spLocks noGrp="1"/>
          </p:cNvSpPr>
          <p:nvPr>
            <p:ph type="dt" sz="half" idx="10"/>
            <p:custDataLst>
              <p:tags r:id="rId1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15"/>
            </p:custDataLst>
          </p:nvPr>
        </p:nvSpPr>
        <p:spPr/>
        <p:txBody>
          <a:bodyPr/>
          <a:lstStyle/>
          <a:p>
            <a:endParaRPr lang="zh-CN" altLang="en-US"/>
          </a:p>
        </p:txBody>
      </p:sp>
      <p:sp>
        <p:nvSpPr>
          <p:cNvPr id="6" name="灯片编号占位符 6"/>
          <p:cNvSpPr>
            <a:spLocks noGrp="1"/>
          </p:cNvSpPr>
          <p:nvPr>
            <p:ph type="sldNum" sz="quarter" idx="12"/>
            <p:custDataLst>
              <p:tags r:id="rId16"/>
            </p:custDataLst>
          </p:nvPr>
        </p:nvSpPr>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title"/>
            <p:custDataLst>
              <p:tags r:id="rId17"/>
            </p:custDataLst>
          </p:nvPr>
        </p:nvSpPr>
        <p:spPr>
          <a:xfrm>
            <a:off x="5514170" y="3048024"/>
            <a:ext cx="5412458" cy="1759920"/>
          </a:xfrm>
        </p:spPr>
        <p:txBody>
          <a:bodyPr wrap="square" anchor="b">
            <a:normAutofit/>
          </a:bodyPr>
          <a:lstStyle>
            <a:lvl1pPr algn="r">
              <a:defRPr sz="5400">
                <a:solidFill>
                  <a:schemeClr val="tx2"/>
                </a:solidFill>
              </a:defRPr>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18"/>
            </p:custDataLst>
          </p:nvPr>
        </p:nvSpPr>
        <p:spPr>
          <a:xfrm>
            <a:off x="6575549" y="966615"/>
            <a:ext cx="4351080" cy="2062700"/>
          </a:xfrm>
        </p:spPr>
        <p:txBody>
          <a:bodyPr wrap="none" anchor="b" anchorCtr="0">
            <a:normAutofit/>
          </a:bodyPr>
          <a:lstStyle>
            <a:lvl1pPr marL="0" indent="0" algn="r">
              <a:buNone/>
              <a:defRPr sz="8000" b="1">
                <a:gradFill flip="none" rotWithShape="1">
                  <a:gsLst>
                    <a:gs pos="0">
                      <a:schemeClr val="accent1">
                        <a:lumMod val="60000"/>
                        <a:lumOff val="40000"/>
                      </a:schemeClr>
                    </a:gs>
                    <a:gs pos="40000">
                      <a:schemeClr val="accent1"/>
                    </a:gs>
                  </a:gsLst>
                  <a:lin ang="2700000" scaled="1"/>
                  <a:tileRect/>
                </a:gradFill>
              </a:defRPr>
            </a:lvl1pPr>
          </a:lstStyle>
          <a:p>
            <a:pPr lvl="0"/>
            <a:r>
              <a:rPr lang="zh-CN" altLang="en-US" dirty="0"/>
              <a:t>节编号</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custDataLst>
              <p:tags r:id="rId2"/>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3"/>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
        <p:nvSpPr>
          <p:cNvPr id="8" name="标题 7"/>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tags" Target="../tags/tag110.xml"/><Relationship Id="rId22" Type="http://schemas.openxmlformats.org/officeDocument/2006/relationships/tags" Target="../tags/tag109.xml"/><Relationship Id="rId21" Type="http://schemas.openxmlformats.org/officeDocument/2006/relationships/tags" Target="../tags/tag108.xml"/><Relationship Id="rId20" Type="http://schemas.openxmlformats.org/officeDocument/2006/relationships/tags" Target="../tags/tag107.xml"/><Relationship Id="rId2" Type="http://schemas.openxmlformats.org/officeDocument/2006/relationships/slideLayout" Target="../slideLayouts/slideLayout2.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1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userDrawn="1">
            <p:custDataLst>
              <p:tags r:id="rId13"/>
            </p:custDataLst>
          </p:nvPr>
        </p:nvSpPr>
        <p:spPr>
          <a:xfrm>
            <a:off x="10287001" y="450850"/>
            <a:ext cx="1219200" cy="711200"/>
          </a:xfrm>
          <a:custGeom>
            <a:avLst/>
            <a:gdLst>
              <a:gd name="connsiteX0" fmla="*/ 0 w 1219200"/>
              <a:gd name="connsiteY0" fmla="*/ 0 h 711200"/>
              <a:gd name="connsiteX1" fmla="*/ 1219200 w 1219200"/>
              <a:gd name="connsiteY1" fmla="*/ 165100 h 711200"/>
              <a:gd name="connsiteX2" fmla="*/ 488950 w 1219200"/>
              <a:gd name="connsiteY2" fmla="*/ 711200 h 711200"/>
              <a:gd name="connsiteX3" fmla="*/ 0 w 1219200"/>
              <a:gd name="connsiteY3" fmla="*/ 0 h 711200"/>
            </a:gdLst>
            <a:ahLst/>
            <a:cxnLst>
              <a:cxn ang="0">
                <a:pos x="connsiteX0" y="connsiteY0"/>
              </a:cxn>
              <a:cxn ang="0">
                <a:pos x="connsiteX1" y="connsiteY1"/>
              </a:cxn>
              <a:cxn ang="0">
                <a:pos x="connsiteX2" y="connsiteY2"/>
              </a:cxn>
              <a:cxn ang="0">
                <a:pos x="connsiteX3" y="connsiteY3"/>
              </a:cxn>
            </a:cxnLst>
            <a:rect l="l" t="t" r="r" b="b"/>
            <a:pathLst>
              <a:path w="1219200" h="711200">
                <a:moveTo>
                  <a:pt x="0" y="0"/>
                </a:moveTo>
                <a:lnTo>
                  <a:pt x="1219200" y="165100"/>
                </a:lnTo>
                <a:lnTo>
                  <a:pt x="488950" y="711200"/>
                </a:lnTo>
                <a:lnTo>
                  <a:pt x="0" y="0"/>
                </a:lnTo>
                <a:close/>
              </a:path>
            </a:pathLst>
          </a:custGeom>
          <a:noFill/>
          <a:ln w="3175">
            <a:solidFill>
              <a:schemeClr val="accent1">
                <a:lumMod val="20000"/>
                <a:lumOff val="8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p:cNvSpPr/>
          <p:nvPr userDrawn="1">
            <p:custDataLst>
              <p:tags r:id="rId14"/>
            </p:custDataLst>
          </p:nvPr>
        </p:nvSpPr>
        <p:spPr>
          <a:xfrm>
            <a:off x="10718801" y="0"/>
            <a:ext cx="1473199" cy="1361739"/>
          </a:xfrm>
          <a:custGeom>
            <a:avLst/>
            <a:gdLst>
              <a:gd name="connsiteX0" fmla="*/ 0 w 3276599"/>
              <a:gd name="connsiteY0" fmla="*/ 0 h 3028696"/>
              <a:gd name="connsiteX1" fmla="*/ 945683 w 3276599"/>
              <a:gd name="connsiteY1" fmla="*/ 0 h 3028696"/>
              <a:gd name="connsiteX2" fmla="*/ 948498 w 3276599"/>
              <a:gd name="connsiteY2" fmla="*/ 108002 h 3028696"/>
              <a:gd name="connsiteX3" fmla="*/ 3166700 w 3276599"/>
              <a:gd name="connsiteY3" fmla="*/ 2260336 h 3028696"/>
              <a:gd name="connsiteX4" fmla="*/ 3276599 w 3276599"/>
              <a:gd name="connsiteY4" fmla="*/ 2263032 h 3028696"/>
              <a:gd name="connsiteX5" fmla="*/ 3276599 w 3276599"/>
              <a:gd name="connsiteY5" fmla="*/ 3028696 h 3028696"/>
              <a:gd name="connsiteX6" fmla="*/ 3122111 w 3276599"/>
              <a:gd name="connsiteY6" fmla="*/ 3025087 h 3028696"/>
              <a:gd name="connsiteX7" fmla="*/ 3956 w 3276599"/>
              <a:gd name="connsiteY7" fmla="*/ 144544 h 302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6599" h="3028696">
                <a:moveTo>
                  <a:pt x="0" y="0"/>
                </a:moveTo>
                <a:lnTo>
                  <a:pt x="945683" y="0"/>
                </a:lnTo>
                <a:lnTo>
                  <a:pt x="948498" y="108002"/>
                </a:lnTo>
                <a:cubicBezTo>
                  <a:pt x="1009194" y="1269845"/>
                  <a:pt x="1969300" y="2201442"/>
                  <a:pt x="3166700" y="2260336"/>
                </a:cubicBezTo>
                <a:lnTo>
                  <a:pt x="3276599" y="2263032"/>
                </a:lnTo>
                <a:lnTo>
                  <a:pt x="3276599" y="3028696"/>
                </a:lnTo>
                <a:lnTo>
                  <a:pt x="3122111" y="3025087"/>
                </a:lnTo>
                <a:cubicBezTo>
                  <a:pt x="1438911" y="2946268"/>
                  <a:pt x="89278" y="1699479"/>
                  <a:pt x="3956" y="144544"/>
                </a:cubicBezTo>
                <a:close/>
              </a:path>
            </a:pathLst>
          </a:custGeom>
          <a:solidFill>
            <a:schemeClr val="accent1">
              <a:lumMod val="40000"/>
              <a:lumOff val="60000"/>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21"/>
          <p:cNvSpPr/>
          <p:nvPr userDrawn="1">
            <p:custDataLst>
              <p:tags r:id="rId15"/>
            </p:custDataLst>
          </p:nvPr>
        </p:nvSpPr>
        <p:spPr>
          <a:xfrm>
            <a:off x="11238485" y="423882"/>
            <a:ext cx="532212" cy="532212"/>
          </a:xfrm>
          <a:prstGeom prst="ellipse">
            <a:avLst/>
          </a:prstGeom>
          <a:gradFill flip="none" rotWithShape="1">
            <a:gsLst>
              <a:gs pos="0">
                <a:schemeClr val="accent1">
                  <a:lumMod val="40000"/>
                  <a:lumOff val="60000"/>
                </a:schemeClr>
              </a:gs>
              <a:gs pos="85000">
                <a:schemeClr val="accent3"/>
              </a:gs>
              <a:gs pos="52000">
                <a:schemeClr val="accent1"/>
              </a:gs>
            </a:gsLst>
            <a:path path="circle">
              <a:fillToRect r="100000" b="100000"/>
            </a:path>
            <a:tileRect l="-100000" t="-100000"/>
          </a:gradFill>
          <a:ln>
            <a:noFill/>
          </a:ln>
          <a:effectLst>
            <a:outerShdw blurRad="127000" dist="190500" dir="2700000" algn="tl"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23" name="椭圆 22"/>
          <p:cNvSpPr/>
          <p:nvPr userDrawn="1">
            <p:custDataLst>
              <p:tags r:id="rId16"/>
            </p:custDataLst>
          </p:nvPr>
        </p:nvSpPr>
        <p:spPr>
          <a:xfrm>
            <a:off x="10321724" y="357339"/>
            <a:ext cx="222138" cy="222138"/>
          </a:xfrm>
          <a:prstGeom prst="ellipse">
            <a:avLst/>
          </a:prstGeom>
          <a:gradFill flip="none" rotWithShape="1">
            <a:gsLst>
              <a:gs pos="76000">
                <a:schemeClr val="accent1"/>
              </a:gs>
              <a:gs pos="12000">
                <a:schemeClr val="accent1">
                  <a:lumMod val="20000"/>
                  <a:lumOff val="80000"/>
                </a:schemeClr>
              </a:gs>
              <a:gs pos="40000">
                <a:schemeClr val="accent1">
                  <a:lumMod val="60000"/>
                  <a:lumOff val="40000"/>
                </a:schemeClr>
              </a:gs>
              <a:gs pos="75000">
                <a:schemeClr val="accent1"/>
              </a:gs>
            </a:gsLst>
            <a:path path="circle">
              <a:fillToRect r="100000" b="100000"/>
            </a:path>
            <a:tileRect l="-100000" t="-100000"/>
          </a:gradFill>
          <a:ln>
            <a:noFill/>
          </a:ln>
          <a:effectLst>
            <a:outerShdw blurRad="127000" dist="127000" dir="2700000" algn="tl"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24" name="椭圆 23"/>
          <p:cNvSpPr/>
          <p:nvPr userDrawn="1">
            <p:custDataLst>
              <p:tags r:id="rId17"/>
            </p:custDataLst>
          </p:nvPr>
        </p:nvSpPr>
        <p:spPr>
          <a:xfrm>
            <a:off x="10856597" y="1110794"/>
            <a:ext cx="130033" cy="130033"/>
          </a:xfrm>
          <a:prstGeom prst="ellipse">
            <a:avLst/>
          </a:prstGeom>
          <a:gradFill flip="none" rotWithShape="1">
            <a:gsLst>
              <a:gs pos="13000">
                <a:schemeClr val="accent1">
                  <a:lumMod val="20000"/>
                  <a:lumOff val="80000"/>
                </a:schemeClr>
              </a:gs>
              <a:gs pos="75000">
                <a:schemeClr val="accent1"/>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日期占位符 3"/>
          <p:cNvSpPr>
            <a:spLocks noGrp="1"/>
          </p:cNvSpPr>
          <p:nvPr>
            <p:ph type="dt" sz="half" idx="2"/>
            <p:custDataLst>
              <p:tags r:id="rId1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2" name="标题占位符 1"/>
          <p:cNvSpPr>
            <a:spLocks noGrp="1"/>
          </p:cNvSpPr>
          <p:nvPr>
            <p:ph type="title"/>
            <p:custDataLst>
              <p:tags r:id="rId21"/>
            </p:custDataLst>
          </p:nvPr>
        </p:nvSpPr>
        <p:spPr>
          <a:xfrm>
            <a:off x="695960" y="360000"/>
            <a:ext cx="10800000" cy="720000"/>
          </a:xfrm>
          <a:prstGeom prst="rect">
            <a:avLst/>
          </a:prstGeom>
        </p:spPr>
        <p:txBody>
          <a:bodyPr vert="horz" wrap="square" lIns="0" tIns="0" rIns="0" bIns="0" rtlCol="0" anchor="b"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2"/>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KSO_TEMPLATE" hidden="1"/>
          <p:cNvSpPr/>
          <p:nvPr userDrawn="1">
            <p:custDataLst>
              <p:tags r:id="rId23"/>
            </p:custDataLst>
          </p:nvPr>
        </p:nvSpPr>
        <p:spPr>
          <a:xfrm>
            <a:off x="0" y="0"/>
            <a:ext cx="0" cy="0"/>
          </a:xfrm>
          <a:prstGeom prst="rect">
            <a:avLst/>
          </a:prstGeom>
          <a:gradFill flip="none" rotWithShape="1">
            <a:gsLst>
              <a:gs pos="0">
                <a:schemeClr val="accent1">
                  <a:lumMod val="40000"/>
                  <a:lumOff val="60000"/>
                </a:schemeClr>
              </a:gs>
              <a:gs pos="93000">
                <a:schemeClr val="accent3"/>
              </a:gs>
              <a:gs pos="52000">
                <a:schemeClr val="accent1"/>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buClrTx/>
              <a:buSzTx/>
              <a:buFontTx/>
            </a:pPr>
            <a:endParaRPr lang="zh-CN" altLang="en-US">
              <a:solidFill>
                <a:schemeClr val="lt1"/>
              </a:solidFill>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tags" Target="../tags/tag206.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12.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8" Type="http://schemas.openxmlformats.org/officeDocument/2006/relationships/slideLayout" Target="../slideLayouts/slideLayout7.xml"/><Relationship Id="rId37" Type="http://schemas.openxmlformats.org/officeDocument/2006/relationships/tags" Target="../tags/tag243.xml"/><Relationship Id="rId36" Type="http://schemas.openxmlformats.org/officeDocument/2006/relationships/tags" Target="../tags/tag242.xml"/><Relationship Id="rId35" Type="http://schemas.openxmlformats.org/officeDocument/2006/relationships/tags" Target="../tags/tag241.xml"/><Relationship Id="rId34" Type="http://schemas.openxmlformats.org/officeDocument/2006/relationships/tags" Target="../tags/tag240.xml"/><Relationship Id="rId33" Type="http://schemas.openxmlformats.org/officeDocument/2006/relationships/tags" Target="../tags/tag239.xml"/><Relationship Id="rId32" Type="http://schemas.openxmlformats.org/officeDocument/2006/relationships/tags" Target="../tags/tag238.xml"/><Relationship Id="rId31" Type="http://schemas.openxmlformats.org/officeDocument/2006/relationships/tags" Target="../tags/tag237.xml"/><Relationship Id="rId30" Type="http://schemas.openxmlformats.org/officeDocument/2006/relationships/tags" Target="../tags/tag236.xml"/><Relationship Id="rId3" Type="http://schemas.openxmlformats.org/officeDocument/2006/relationships/tags" Target="../tags/tag209.xml"/><Relationship Id="rId29" Type="http://schemas.openxmlformats.org/officeDocument/2006/relationships/tags" Target="../tags/tag235.xml"/><Relationship Id="rId28" Type="http://schemas.openxmlformats.org/officeDocument/2006/relationships/tags" Target="../tags/tag234.xml"/><Relationship Id="rId27" Type="http://schemas.openxmlformats.org/officeDocument/2006/relationships/tags" Target="../tags/tag233.xml"/><Relationship Id="rId26" Type="http://schemas.openxmlformats.org/officeDocument/2006/relationships/tags" Target="../tags/tag232.xml"/><Relationship Id="rId25" Type="http://schemas.openxmlformats.org/officeDocument/2006/relationships/tags" Target="../tags/tag231.xml"/><Relationship Id="rId24" Type="http://schemas.openxmlformats.org/officeDocument/2006/relationships/tags" Target="../tags/tag230.xml"/><Relationship Id="rId23" Type="http://schemas.openxmlformats.org/officeDocument/2006/relationships/tags" Target="../tags/tag229.xml"/><Relationship Id="rId22" Type="http://schemas.openxmlformats.org/officeDocument/2006/relationships/tags" Target="../tags/tag228.xml"/><Relationship Id="rId21" Type="http://schemas.openxmlformats.org/officeDocument/2006/relationships/tags" Target="../tags/tag227.xml"/><Relationship Id="rId20" Type="http://schemas.openxmlformats.org/officeDocument/2006/relationships/tags" Target="../tags/tag226.xml"/><Relationship Id="rId2" Type="http://schemas.openxmlformats.org/officeDocument/2006/relationships/tags" Target="../tags/tag208.xml"/><Relationship Id="rId19" Type="http://schemas.openxmlformats.org/officeDocument/2006/relationships/tags" Target="../tags/tag225.xml"/><Relationship Id="rId18" Type="http://schemas.openxmlformats.org/officeDocument/2006/relationships/tags" Target="../tags/tag224.xml"/><Relationship Id="rId17" Type="http://schemas.openxmlformats.org/officeDocument/2006/relationships/tags" Target="../tags/tag223.xml"/><Relationship Id="rId16" Type="http://schemas.openxmlformats.org/officeDocument/2006/relationships/tags" Target="../tags/tag222.xml"/><Relationship Id="rId15" Type="http://schemas.openxmlformats.org/officeDocument/2006/relationships/tags" Target="../tags/tag22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tags" Target="../tags/tag207.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49.xml"/><Relationship Id="rId6" Type="http://schemas.openxmlformats.org/officeDocument/2006/relationships/image" Target="../media/image7.png"/><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67.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tags" Target="../tags/tag266.xml"/><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tags" Target="../tags/tag268.xml"/></Relationships>
</file>

<file path=ppt/slides/_rels/slide18.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image" Target="../media/image11.jpeg"/><Relationship Id="rId3" Type="http://schemas.openxmlformats.org/officeDocument/2006/relationships/image" Target="../media/image10.jpeg"/><Relationship Id="rId21" Type="http://schemas.openxmlformats.org/officeDocument/2006/relationships/slideLayout" Target="../slideLayouts/slideLayout7.xml"/><Relationship Id="rId20" Type="http://schemas.openxmlformats.org/officeDocument/2006/relationships/tags" Target="../tags/tag288.xml"/><Relationship Id="rId2" Type="http://schemas.openxmlformats.org/officeDocument/2006/relationships/tags" Target="../tags/tag272.xml"/><Relationship Id="rId19" Type="http://schemas.openxmlformats.org/officeDocument/2006/relationships/tags" Target="../tags/tag287.xml"/><Relationship Id="rId18" Type="http://schemas.openxmlformats.org/officeDocument/2006/relationships/tags" Target="../tags/tag286.xml"/><Relationship Id="rId17" Type="http://schemas.openxmlformats.org/officeDocument/2006/relationships/tags" Target="../tags/tag285.xml"/><Relationship Id="rId16" Type="http://schemas.openxmlformats.org/officeDocument/2006/relationships/tags" Target="../tags/tag284.xml"/><Relationship Id="rId15" Type="http://schemas.openxmlformats.org/officeDocument/2006/relationships/tags" Target="../tags/tag283.xml"/><Relationship Id="rId14" Type="http://schemas.openxmlformats.org/officeDocument/2006/relationships/tags" Target="../tags/tag282.xml"/><Relationship Id="rId13" Type="http://schemas.openxmlformats.org/officeDocument/2006/relationships/tags" Target="../tags/tag281.xml"/><Relationship Id="rId12" Type="http://schemas.openxmlformats.org/officeDocument/2006/relationships/tags" Target="../tags/tag280.xml"/><Relationship Id="rId11" Type="http://schemas.openxmlformats.org/officeDocument/2006/relationships/tags" Target="../tags/tag279.xml"/><Relationship Id="rId10" Type="http://schemas.openxmlformats.org/officeDocument/2006/relationships/tags" Target="../tags/tag278.xml"/><Relationship Id="rId1" Type="http://schemas.openxmlformats.org/officeDocument/2006/relationships/tags" Target="../tags/tag271.xml"/></Relationships>
</file>

<file path=ppt/slides/_rels/slide19.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tags" Target="../tags/tag296.xml"/><Relationship Id="rId7" Type="http://schemas.openxmlformats.org/officeDocument/2006/relationships/tags" Target="../tags/tag295.xml"/><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tags" Target="../tags/tag291.xml"/><Relationship Id="rId2" Type="http://schemas.openxmlformats.org/officeDocument/2006/relationships/tags" Target="../tags/tag290.xml"/><Relationship Id="rId18" Type="http://schemas.openxmlformats.org/officeDocument/2006/relationships/slideLayout" Target="../slideLayouts/slideLayout7.xml"/><Relationship Id="rId17" Type="http://schemas.openxmlformats.org/officeDocument/2006/relationships/tags" Target="../tags/tag302.xml"/><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tags" Target="../tags/tag299.xml"/><Relationship Id="rId13" Type="http://schemas.openxmlformats.org/officeDocument/2006/relationships/image" Target="../media/image14.jpeg"/><Relationship Id="rId12" Type="http://schemas.openxmlformats.org/officeDocument/2006/relationships/tags" Target="../tags/tag298.xml"/><Relationship Id="rId11" Type="http://schemas.openxmlformats.org/officeDocument/2006/relationships/image" Target="../media/image13.jpeg"/><Relationship Id="rId10" Type="http://schemas.openxmlformats.org/officeDocument/2006/relationships/tags" Target="../tags/tag297.xml"/><Relationship Id="rId1" Type="http://schemas.openxmlformats.org/officeDocument/2006/relationships/tags" Target="../tags/tag289.xml"/></Relationships>
</file>

<file path=ppt/slides/_rels/slide2.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3" Type="http://schemas.openxmlformats.org/officeDocument/2006/relationships/slideLayout" Target="../slideLayouts/slideLayout3.xml"/><Relationship Id="rId22" Type="http://schemas.openxmlformats.org/officeDocument/2006/relationships/tags" Target="../tags/tag136.xml"/><Relationship Id="rId21" Type="http://schemas.openxmlformats.org/officeDocument/2006/relationships/tags" Target="../tags/tag135.xml"/><Relationship Id="rId20" Type="http://schemas.openxmlformats.org/officeDocument/2006/relationships/tags" Target="../tags/tag134.xml"/><Relationship Id="rId2" Type="http://schemas.openxmlformats.org/officeDocument/2006/relationships/tags" Target="../tags/tag116.xml"/><Relationship Id="rId19" Type="http://schemas.openxmlformats.org/officeDocument/2006/relationships/tags" Target="../tags/tag133.xml"/><Relationship Id="rId18" Type="http://schemas.openxmlformats.org/officeDocument/2006/relationships/tags" Target="../tags/tag132.xml"/><Relationship Id="rId17" Type="http://schemas.openxmlformats.org/officeDocument/2006/relationships/tags" Target="../tags/tag131.xml"/><Relationship Id="rId16" Type="http://schemas.openxmlformats.org/officeDocument/2006/relationships/tags" Target="../tags/tag130.xml"/><Relationship Id="rId15" Type="http://schemas.openxmlformats.org/officeDocument/2006/relationships/tags" Target="../tags/tag129.xml"/><Relationship Id="rId14" Type="http://schemas.openxmlformats.org/officeDocument/2006/relationships/tags" Target="../tags/tag128.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tags" Target="../tags/tag115.xml"/></Relationships>
</file>

<file path=ppt/slides/_rels/slide20.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image" Target="../media/image15.jpeg"/><Relationship Id="rId2" Type="http://schemas.openxmlformats.org/officeDocument/2006/relationships/tags" Target="../tags/tag304.xml"/><Relationship Id="rId12" Type="http://schemas.openxmlformats.org/officeDocument/2006/relationships/notesSlide" Target="../notesSlides/notesSlide7.xml"/><Relationship Id="rId11" Type="http://schemas.openxmlformats.org/officeDocument/2006/relationships/slideLayout" Target="../slideLayouts/slideLayout7.xml"/><Relationship Id="rId10" Type="http://schemas.openxmlformats.org/officeDocument/2006/relationships/tags" Target="../tags/tag311.xml"/><Relationship Id="rId1" Type="http://schemas.openxmlformats.org/officeDocument/2006/relationships/tags" Target="../tags/tag303.xml"/></Relationships>
</file>

<file path=ppt/slides/_rels/slide21.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tags" Target="../tags/tag317.xml"/><Relationship Id="rId7" Type="http://schemas.openxmlformats.org/officeDocument/2006/relationships/image" Target="../media/image17.svg"/><Relationship Id="rId6" Type="http://schemas.openxmlformats.org/officeDocument/2006/relationships/image" Target="../media/image16.png"/><Relationship Id="rId5" Type="http://schemas.openxmlformats.org/officeDocument/2006/relationships/tags" Target="../tags/tag316.xml"/><Relationship Id="rId4" Type="http://schemas.openxmlformats.org/officeDocument/2006/relationships/tags" Target="../tags/tag315.xml"/><Relationship Id="rId3" Type="http://schemas.openxmlformats.org/officeDocument/2006/relationships/tags" Target="../tags/tag314.xml"/><Relationship Id="rId26" Type="http://schemas.openxmlformats.org/officeDocument/2006/relationships/slideLayout" Target="../slideLayouts/slideLayout7.xml"/><Relationship Id="rId25" Type="http://schemas.openxmlformats.org/officeDocument/2006/relationships/tags" Target="../tags/tag330.xml"/><Relationship Id="rId24" Type="http://schemas.openxmlformats.org/officeDocument/2006/relationships/tags" Target="../tags/tag329.xml"/><Relationship Id="rId23" Type="http://schemas.openxmlformats.org/officeDocument/2006/relationships/image" Target="../media/image21.svg"/><Relationship Id="rId22" Type="http://schemas.openxmlformats.org/officeDocument/2006/relationships/image" Target="../media/image20.png"/><Relationship Id="rId21" Type="http://schemas.openxmlformats.org/officeDocument/2006/relationships/tags" Target="../tags/tag328.xml"/><Relationship Id="rId20" Type="http://schemas.openxmlformats.org/officeDocument/2006/relationships/image" Target="../media/image19.svg"/><Relationship Id="rId2" Type="http://schemas.openxmlformats.org/officeDocument/2006/relationships/tags" Target="../tags/tag313.xml"/><Relationship Id="rId19" Type="http://schemas.openxmlformats.org/officeDocument/2006/relationships/image" Target="../media/image18.png"/><Relationship Id="rId18" Type="http://schemas.openxmlformats.org/officeDocument/2006/relationships/tags" Target="../tags/tag327.xml"/><Relationship Id="rId17" Type="http://schemas.openxmlformats.org/officeDocument/2006/relationships/tags" Target="../tags/tag326.xml"/><Relationship Id="rId16" Type="http://schemas.openxmlformats.org/officeDocument/2006/relationships/tags" Target="../tags/tag325.xml"/><Relationship Id="rId15" Type="http://schemas.openxmlformats.org/officeDocument/2006/relationships/tags" Target="../tags/tag324.xml"/><Relationship Id="rId14" Type="http://schemas.openxmlformats.org/officeDocument/2006/relationships/tags" Target="../tags/tag323.xml"/><Relationship Id="rId13" Type="http://schemas.openxmlformats.org/officeDocument/2006/relationships/tags" Target="../tags/tag322.xml"/><Relationship Id="rId12" Type="http://schemas.openxmlformats.org/officeDocument/2006/relationships/tags" Target="../tags/tag321.xml"/><Relationship Id="rId11" Type="http://schemas.openxmlformats.org/officeDocument/2006/relationships/tags" Target="../tags/tag320.xml"/><Relationship Id="rId10" Type="http://schemas.openxmlformats.org/officeDocument/2006/relationships/tags" Target="../tags/tag319.xml"/><Relationship Id="rId1" Type="http://schemas.openxmlformats.org/officeDocument/2006/relationships/tags" Target="../tags/tag31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tags" Target="../tags/tag337.xml"/><Relationship Id="rId4" Type="http://schemas.openxmlformats.org/officeDocument/2006/relationships/image" Target="../media/image22.png"/><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tags" Target="../tags/tag341.xml"/><Relationship Id="rId4" Type="http://schemas.openxmlformats.org/officeDocument/2006/relationships/image" Target="../media/image23.png"/><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tags" Target="../tags/tag345.xml"/><Relationship Id="rId4" Type="http://schemas.openxmlformats.org/officeDocument/2006/relationships/image" Target="../media/image24.png"/><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tags" Target="../tags/tag34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s>
</file>

<file path=ppt/slides/_rels/slide27.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32" Type="http://schemas.openxmlformats.org/officeDocument/2006/relationships/slideLayout" Target="../slideLayouts/slideLayout7.xml"/><Relationship Id="rId31" Type="http://schemas.openxmlformats.org/officeDocument/2006/relationships/tags" Target="../tags/tag375.xml"/><Relationship Id="rId30" Type="http://schemas.openxmlformats.org/officeDocument/2006/relationships/tags" Target="../tags/tag374.xml"/><Relationship Id="rId3" Type="http://schemas.openxmlformats.org/officeDocument/2006/relationships/tags" Target="../tags/tag351.xml"/><Relationship Id="rId29" Type="http://schemas.openxmlformats.org/officeDocument/2006/relationships/tags" Target="../tags/tag373.xml"/><Relationship Id="rId28" Type="http://schemas.openxmlformats.org/officeDocument/2006/relationships/tags" Target="../tags/tag372.xml"/><Relationship Id="rId27" Type="http://schemas.openxmlformats.org/officeDocument/2006/relationships/tags" Target="../tags/tag371.xml"/><Relationship Id="rId26" Type="http://schemas.openxmlformats.org/officeDocument/2006/relationships/tags" Target="../tags/tag370.xml"/><Relationship Id="rId25" Type="http://schemas.openxmlformats.org/officeDocument/2006/relationships/tags" Target="../tags/tag369.xml"/><Relationship Id="rId24" Type="http://schemas.openxmlformats.org/officeDocument/2006/relationships/tags" Target="../tags/tag368.xml"/><Relationship Id="rId23" Type="http://schemas.openxmlformats.org/officeDocument/2006/relationships/tags" Target="../tags/tag367.xml"/><Relationship Id="rId22" Type="http://schemas.openxmlformats.org/officeDocument/2006/relationships/image" Target="../media/image28.svg"/><Relationship Id="rId21" Type="http://schemas.openxmlformats.org/officeDocument/2006/relationships/image" Target="../media/image27.png"/><Relationship Id="rId20" Type="http://schemas.openxmlformats.org/officeDocument/2006/relationships/tags" Target="../tags/tag366.xml"/><Relationship Id="rId2" Type="http://schemas.openxmlformats.org/officeDocument/2006/relationships/tags" Target="../tags/tag350.xml"/><Relationship Id="rId19" Type="http://schemas.openxmlformats.org/officeDocument/2006/relationships/image" Target="../media/image26.svg"/><Relationship Id="rId18" Type="http://schemas.openxmlformats.org/officeDocument/2006/relationships/image" Target="../media/image25.png"/><Relationship Id="rId17" Type="http://schemas.openxmlformats.org/officeDocument/2006/relationships/tags" Target="../tags/tag365.xml"/><Relationship Id="rId16" Type="http://schemas.openxmlformats.org/officeDocument/2006/relationships/tags" Target="../tags/tag364.xml"/><Relationship Id="rId15" Type="http://schemas.openxmlformats.org/officeDocument/2006/relationships/tags" Target="../tags/tag363.xml"/><Relationship Id="rId14" Type="http://schemas.openxmlformats.org/officeDocument/2006/relationships/tags" Target="../tags/tag362.xml"/><Relationship Id="rId13" Type="http://schemas.openxmlformats.org/officeDocument/2006/relationships/tags" Target="../tags/tag361.xml"/><Relationship Id="rId12" Type="http://schemas.openxmlformats.org/officeDocument/2006/relationships/tags" Target="../tags/tag360.xml"/><Relationship Id="rId11" Type="http://schemas.openxmlformats.org/officeDocument/2006/relationships/tags" Target="../tags/tag359.xml"/><Relationship Id="rId10" Type="http://schemas.openxmlformats.org/officeDocument/2006/relationships/tags" Target="../tags/tag358.xml"/><Relationship Id="rId1" Type="http://schemas.openxmlformats.org/officeDocument/2006/relationships/tags" Target="../tags/tag349.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379.xml"/><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tags" Target="../tags/tag376.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4.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image" Target="../media/image1.jpeg"/><Relationship Id="rId2" Type="http://schemas.openxmlformats.org/officeDocument/2006/relationships/tags" Target="../tags/tag141.xml"/><Relationship Id="rId15" Type="http://schemas.openxmlformats.org/officeDocument/2006/relationships/notesSlide" Target="../notesSlides/notesSlide2.xml"/><Relationship Id="rId14" Type="http://schemas.openxmlformats.org/officeDocument/2006/relationships/slideLayout" Target="../slideLayouts/slideLayout7.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40.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notesSlide" Target="../notesSlides/notesSlide3.xml"/><Relationship Id="rId1" Type="http://schemas.openxmlformats.org/officeDocument/2006/relationships/tags" Target="../tags/tag152.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7.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image" Target="../media/image2.png"/><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5" Type="http://schemas.openxmlformats.org/officeDocument/2006/relationships/notesSlide" Target="../notesSlides/notesSlide4.xml"/><Relationship Id="rId24" Type="http://schemas.openxmlformats.org/officeDocument/2006/relationships/slideLayout" Target="../slideLayouts/slideLayout7.xml"/><Relationship Id="rId23" Type="http://schemas.openxmlformats.org/officeDocument/2006/relationships/tags" Target="../tags/tag185.xml"/><Relationship Id="rId22" Type="http://schemas.openxmlformats.org/officeDocument/2006/relationships/tags" Target="../tags/tag184.xml"/><Relationship Id="rId21" Type="http://schemas.openxmlformats.org/officeDocument/2006/relationships/tags" Target="../tags/tag183.xml"/><Relationship Id="rId20" Type="http://schemas.openxmlformats.org/officeDocument/2006/relationships/tags" Target="../tags/tag182.xml"/><Relationship Id="rId2" Type="http://schemas.openxmlformats.org/officeDocument/2006/relationships/tags" Target="../tags/tag167.xml"/><Relationship Id="rId19" Type="http://schemas.openxmlformats.org/officeDocument/2006/relationships/tags" Target="../tags/tag181.xml"/><Relationship Id="rId18" Type="http://schemas.openxmlformats.org/officeDocument/2006/relationships/tags" Target="../tags/tag180.xml"/><Relationship Id="rId17" Type="http://schemas.openxmlformats.org/officeDocument/2006/relationships/tags" Target="../tags/tag179.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image" Target="../media/image4.png"/><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image" Target="../media/image3.png"/><Relationship Id="rId1" Type="http://schemas.openxmlformats.org/officeDocument/2006/relationships/tags" Target="../tags/tag166.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0" Type="http://schemas.openxmlformats.org/officeDocument/2006/relationships/notesSlide" Target="../notesSlides/notesSlide5.xml"/><Relationship Id="rId1" Type="http://schemas.openxmlformats.org/officeDocument/2006/relationships/tags" Target="../tags/tag186.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068070" y="1415415"/>
            <a:ext cx="6926580" cy="2159000"/>
          </a:xfrm>
        </p:spPr>
        <p:txBody>
          <a:bodyPr>
            <a:normAutofit/>
          </a:bodyPr>
          <a:lstStyle/>
          <a:p>
            <a:r>
              <a:rPr lang="zh-CN" altLang="en-US" dirty="0"/>
              <a:t>基于</a:t>
            </a:r>
            <a:r>
              <a:rPr lang="en-US" altLang="zh-CN" dirty="0"/>
              <a:t>LFS</a:t>
            </a:r>
            <a:r>
              <a:rPr dirty="0"/>
              <a:t>思想的文件管理系统</a:t>
            </a:r>
            <a:r>
              <a:rPr lang="en-US" altLang="zh-CN" dirty="0"/>
              <a:t>-FFS</a:t>
            </a:r>
            <a:endParaRPr lang="en-US" altLang="zh-CN" dirty="0"/>
          </a:p>
        </p:txBody>
      </p:sp>
      <p:sp>
        <p:nvSpPr>
          <p:cNvPr id="6" name="公司名"/>
          <p:cNvSpPr>
            <a:spLocks noGrp="1"/>
          </p:cNvSpPr>
          <p:nvPr>
            <p:ph type="body" sz="quarter" idx="13"/>
            <p:custDataLst>
              <p:tags r:id="rId2"/>
            </p:custDataLst>
          </p:nvPr>
        </p:nvSpPr>
        <p:spPr>
          <a:xfrm>
            <a:off x="1442085" y="523875"/>
            <a:ext cx="6298565" cy="504190"/>
          </a:xfrm>
        </p:spPr>
        <p:txBody>
          <a:bodyPr>
            <a:normAutofit/>
          </a:bodyPr>
          <a:lstStyle/>
          <a:p>
            <a:r>
              <a:rPr lang="en-US" altLang="zh-CN" sz="1335" dirty="0">
                <a:latin typeface="华文中宋" panose="02010600040101010101" charset="-122"/>
                <a:ea typeface="华文中宋" panose="02010600040101010101" charset="-122"/>
                <a:cs typeface="华文中宋" panose="02010600040101010101" charset="-122"/>
              </a:rPr>
              <a:t>2024</a:t>
            </a:r>
            <a:r>
              <a:rPr lang="zh-CN" altLang="en-US" sz="1335" dirty="0">
                <a:latin typeface="华文中宋" panose="02010600040101010101" charset="-122"/>
                <a:ea typeface="华文中宋" panose="02010600040101010101" charset="-122"/>
                <a:cs typeface="华文中宋" panose="02010600040101010101" charset="-122"/>
              </a:rPr>
              <a:t>全国大学生计算机系统能力大赛操作系统设计赛</a:t>
            </a:r>
            <a:r>
              <a:rPr lang="en-US" altLang="zh-CN" sz="1335" dirty="0">
                <a:latin typeface="华文中宋" panose="02010600040101010101" charset="-122"/>
                <a:ea typeface="华文中宋" panose="02010600040101010101" charset="-122"/>
                <a:cs typeface="华文中宋" panose="02010600040101010101" charset="-122"/>
              </a:rPr>
              <a:t>-os</a:t>
            </a:r>
            <a:r>
              <a:rPr lang="zh-CN" altLang="en-US" sz="1335" dirty="0">
                <a:latin typeface="华文中宋" panose="02010600040101010101" charset="-122"/>
                <a:ea typeface="华文中宋" panose="02010600040101010101" charset="-122"/>
                <a:cs typeface="华文中宋" panose="02010600040101010101" charset="-122"/>
              </a:rPr>
              <a:t>功能挑战赛道决赛答辩</a:t>
            </a:r>
            <a:endParaRPr lang="zh-CN" altLang="en-US" sz="1335" dirty="0">
              <a:latin typeface="华文中宋" panose="02010600040101010101" charset="-122"/>
              <a:ea typeface="华文中宋" panose="02010600040101010101" charset="-122"/>
              <a:cs typeface="华文中宋" panose="02010600040101010101" charset="-122"/>
            </a:endParaRPr>
          </a:p>
        </p:txBody>
      </p:sp>
      <p:sp>
        <p:nvSpPr>
          <p:cNvPr id="10" name="署名"/>
          <p:cNvSpPr>
            <a:spLocks noGrp="1"/>
          </p:cNvSpPr>
          <p:nvPr>
            <p:ph type="body" sz="quarter" idx="17"/>
            <p:custDataLst>
              <p:tags r:id="rId3"/>
            </p:custDataLst>
          </p:nvPr>
        </p:nvSpPr>
        <p:spPr>
          <a:xfrm>
            <a:off x="1085215" y="4107815"/>
            <a:ext cx="4377055" cy="1435735"/>
          </a:xfrm>
        </p:spPr>
        <p:txBody>
          <a:bodyPr>
            <a:normAutofit lnSpcReduction="10000"/>
          </a:bodyPr>
          <a:lstStyle/>
          <a:p>
            <a:r>
              <a:rPr lang="zh-CN" altLang="en-US" dirty="0">
                <a:latin typeface="华文中宋" panose="02010600040101010101" charset="-122"/>
                <a:ea typeface="华文中宋" panose="02010600040101010101" charset="-122"/>
              </a:rPr>
              <a:t>答辩队伍：碱基互补配队</a:t>
            </a:r>
            <a:endParaRPr lang="zh-CN" altLang="en-US" dirty="0">
              <a:latin typeface="华文中宋" panose="02010600040101010101" charset="-122"/>
              <a:ea typeface="华文中宋" panose="02010600040101010101" charset="-122"/>
            </a:endParaRPr>
          </a:p>
          <a:p>
            <a:r>
              <a:rPr lang="zh-CN" altLang="en-US" dirty="0">
                <a:latin typeface="华文中宋" panose="02010600040101010101" charset="-122"/>
                <a:ea typeface="华文中宋" panose="02010600040101010101" charset="-122"/>
              </a:rPr>
              <a:t>汇报人：李驰</a:t>
            </a:r>
            <a:r>
              <a:rPr lang="en-US" altLang="zh-CN" dirty="0">
                <a:latin typeface="华文中宋" panose="02010600040101010101" charset="-122"/>
                <a:ea typeface="华文中宋" panose="02010600040101010101" charset="-122"/>
              </a:rPr>
              <a:t> </a:t>
            </a:r>
            <a:r>
              <a:rPr lang="zh-CN" altLang="en-US" dirty="0">
                <a:latin typeface="华文中宋" panose="02010600040101010101" charset="-122"/>
                <a:ea typeface="华文中宋" panose="02010600040101010101" charset="-122"/>
              </a:rPr>
              <a:t>刘星宇</a:t>
            </a:r>
            <a:endParaRPr lang="zh-CN" altLang="en-US" dirty="0">
              <a:latin typeface="华文中宋" panose="02010600040101010101" charset="-122"/>
              <a:ea typeface="华文中宋" panose="02010600040101010101" charset="-122"/>
            </a:endParaRPr>
          </a:p>
          <a:p>
            <a:r>
              <a:rPr lang="zh-CN" altLang="en-US" dirty="0">
                <a:latin typeface="华文中宋" panose="02010600040101010101" charset="-122"/>
                <a:ea typeface="华文中宋" panose="02010600040101010101" charset="-122"/>
              </a:rPr>
              <a:t>兰州大学</a:t>
            </a:r>
            <a:endParaRPr lang="zh-CN" altLang="en-US" dirty="0">
              <a:latin typeface="华文中宋" panose="02010600040101010101" charset="-122"/>
              <a:ea typeface="华文中宋" panose="02010600040101010101" charset="-122"/>
            </a:endParaRPr>
          </a:p>
        </p:txBody>
      </p:sp>
      <p:sp>
        <p:nvSpPr>
          <p:cNvPr id="2" name="文本框 1"/>
          <p:cNvSpPr txBox="1"/>
          <p:nvPr/>
        </p:nvSpPr>
        <p:spPr>
          <a:xfrm>
            <a:off x="1085215" y="3575050"/>
            <a:ext cx="5405120" cy="532765"/>
          </a:xfrm>
          <a:prstGeom prst="rect">
            <a:avLst/>
          </a:prstGeom>
          <a:noFill/>
        </p:spPr>
        <p:txBody>
          <a:bodyPr wrap="square" rtlCol="0">
            <a:normAutofit lnSpcReduction="10000"/>
          </a:bodyPr>
          <a:p>
            <a:pPr algn="l">
              <a:lnSpc>
                <a:spcPct val="140000"/>
              </a:lnSpc>
            </a:pPr>
            <a:r>
              <a:rPr lang="en-US" altLang="zh-CN" sz="2000" kern="100" dirty="0">
                <a:effectLst/>
                <a:latin typeface="+mn-ea"/>
                <a:cs typeface="江城圆体 400W" panose="020B0500000000000000" pitchFamily="34" charset="-122"/>
              </a:rPr>
              <a:t>proj117-</a:t>
            </a:r>
            <a:r>
              <a:rPr lang="zh-CN" altLang="en-US" sz="2000" kern="100" dirty="0">
                <a:effectLst/>
                <a:latin typeface="+mn-ea"/>
                <a:cs typeface="江城圆体 400W" panose="020B0500000000000000" pitchFamily="34" charset="-122"/>
              </a:rPr>
              <a:t>实现一个更智能的</a:t>
            </a:r>
            <a:r>
              <a:rPr lang="en-US" altLang="zh-CN" sz="2000" kern="100" dirty="0">
                <a:effectLst/>
                <a:latin typeface="+mn-ea"/>
                <a:cs typeface="江城圆体 400W" panose="020B0500000000000000" pitchFamily="34" charset="-122"/>
              </a:rPr>
              <a:t>flash</a:t>
            </a:r>
            <a:r>
              <a:rPr lang="zh-CN" altLang="en-US" sz="2000" kern="100" dirty="0">
                <a:effectLst/>
                <a:latin typeface="+mn-ea"/>
                <a:cs typeface="江城圆体 400W" panose="020B0500000000000000" pitchFamily="34" charset="-122"/>
              </a:rPr>
              <a:t>文件</a:t>
            </a:r>
            <a:r>
              <a:rPr lang="zh-CN" altLang="en-US" sz="2000" kern="100" dirty="0">
                <a:effectLst/>
                <a:latin typeface="+mn-ea"/>
                <a:cs typeface="江城圆体 400W" panose="020B0500000000000000" pitchFamily="34" charset="-122"/>
              </a:rPr>
              <a:t>系统</a:t>
            </a:r>
            <a:endParaRPr lang="zh-CN" altLang="en-US" sz="2000" kern="100" dirty="0">
              <a:effectLst/>
              <a:latin typeface="+mn-ea"/>
              <a:cs typeface="江城圆体 400W" panose="020B0500000000000000"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137285" y="775970"/>
            <a:ext cx="10121900" cy="720090"/>
          </a:xfrm>
        </p:spPr>
        <p:txBody>
          <a:bodyPr/>
          <a:lstStyle/>
          <a:p>
            <a:r>
              <a:rPr lang="en-US" altLang="zh-CN"/>
              <a:t>2.1.FFS文件系统的设计-</a:t>
            </a:r>
            <a:r>
              <a:rPr lang="zh-CN" altLang="en-US"/>
              <a:t>概述</a:t>
            </a:r>
            <a:endParaRPr lang="zh-CN" altLang="en-US"/>
          </a:p>
        </p:txBody>
      </p:sp>
      <p:sp>
        <p:nvSpPr>
          <p:cNvPr id="3" name="矩形 2"/>
          <p:cNvSpPr/>
          <p:nvPr>
            <p:custDataLst>
              <p:tags r:id="rId2"/>
            </p:custDataLst>
          </p:nvPr>
        </p:nvSpPr>
        <p:spPr>
          <a:xfrm>
            <a:off x="266699" y="0"/>
            <a:ext cx="6600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4" name="矩形 3"/>
          <p:cNvSpPr/>
          <p:nvPr>
            <p:custDataLst>
              <p:tags r:id="rId3"/>
            </p:custDataLst>
          </p:nvPr>
        </p:nvSpPr>
        <p:spPr>
          <a:xfrm>
            <a:off x="0" y="0"/>
            <a:ext cx="266700" cy="6858000"/>
          </a:xfrm>
          <a:prstGeom prst="rect">
            <a:avLst/>
          </a:prstGeom>
          <a:pattFill prst="dkDnDiag">
            <a:fgClr>
              <a:schemeClr val="accent1">
                <a:lumMod val="9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5" name="矩形: 剪去单角 4"/>
          <p:cNvSpPr/>
          <p:nvPr>
            <p:custDataLst>
              <p:tags r:id="rId4"/>
            </p:custDataLst>
          </p:nvPr>
        </p:nvSpPr>
        <p:spPr>
          <a:xfrm rot="5400000">
            <a:off x="3994150" y="-1431925"/>
            <a:ext cx="4204970" cy="10922000"/>
          </a:xfrm>
          <a:prstGeom prst="snip1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600" b="1" dirty="0">
              <a:solidFill>
                <a:schemeClr val="bg1"/>
              </a:solidFill>
              <a:latin typeface="+mn-ea"/>
            </a:endParaRPr>
          </a:p>
        </p:txBody>
      </p:sp>
      <p:sp>
        <p:nvSpPr>
          <p:cNvPr id="21" name="正文"/>
          <p:cNvSpPr txBox="1"/>
          <p:nvPr>
            <p:custDataLst>
              <p:tags r:id="rId5"/>
            </p:custDataLst>
          </p:nvPr>
        </p:nvSpPr>
        <p:spPr>
          <a:xfrm>
            <a:off x="1137285" y="2150745"/>
            <a:ext cx="9918700" cy="3624580"/>
          </a:xfrm>
          <a:prstGeom prst="rect">
            <a:avLst/>
          </a:prstGeom>
          <a:noFill/>
        </p:spPr>
        <p:txBody>
          <a:bodyPr wrap="square" lIns="0" tIns="0" rIns="0" bIns="0" rtlCol="0" anchor="t" anchorCtr="0">
            <a:noAutofit/>
          </a:bodyPr>
          <a:lstStyle/>
          <a:p>
            <a:pPr indent="0" algn="just" fontAlgn="auto">
              <a:lnSpc>
                <a:spcPct val="130000"/>
              </a:lnSpc>
            </a:pPr>
            <a:r>
              <a:rPr lang="zh-CN" altLang="en-US" sz="1900" b="1" kern="0" spc="0" dirty="0">
                <a:ln>
                  <a:noFill/>
                  <a:prstDash val="sysDot"/>
                </a:ln>
                <a:solidFill>
                  <a:schemeClr val="tx1">
                    <a:lumMod val="85000"/>
                    <a:lumOff val="15000"/>
                  </a:schemeClr>
                </a:solidFill>
                <a:latin typeface="+mn-ea"/>
                <a:ea typeface="+mn-ea"/>
                <a:sym typeface="+mn-ea"/>
              </a:rPr>
              <a:t>核心思想</a:t>
            </a:r>
            <a:endParaRPr lang="zh-CN" altLang="en-US" sz="1900" b="1"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sz="1900" kern="0" spc="0" dirty="0">
                <a:ln>
                  <a:noFill/>
                  <a:prstDash val="sysDot"/>
                </a:ln>
                <a:solidFill>
                  <a:schemeClr val="tx1">
                    <a:lumMod val="85000"/>
                    <a:lumOff val="15000"/>
                  </a:schemeClr>
                </a:solidFill>
                <a:latin typeface="+mn-ea"/>
                <a:ea typeface="+mn-ea"/>
                <a:sym typeface="+mn-ea"/>
              </a:rPr>
              <a:t>不覆写已有数据，而是将数据顺序写入磁盘中新的位置</a:t>
            </a:r>
            <a:endParaRPr lang="zh-CN" altLang="en-US" sz="1900" kern="0" spc="0" dirty="0">
              <a:ln>
                <a:noFill/>
                <a:prstDash val="sysDot"/>
              </a:ln>
              <a:solidFill>
                <a:schemeClr val="tx1">
                  <a:lumMod val="85000"/>
                  <a:lumOff val="15000"/>
                </a:schemeClr>
              </a:solidFill>
              <a:latin typeface="+mn-ea"/>
              <a:ea typeface="+mn-ea"/>
              <a:sym typeface="+mn-ea"/>
            </a:endParaRPr>
          </a:p>
          <a:p>
            <a:pPr marL="0" lvl="0" indent="0" algn="just" fontAlgn="auto">
              <a:lnSpc>
                <a:spcPct val="130000"/>
              </a:lnSpc>
              <a:buNone/>
            </a:pPr>
            <a:r>
              <a:rPr lang="zh-CN" altLang="en-US" sz="1900" b="1" kern="0" spc="0" dirty="0">
                <a:ln>
                  <a:noFill/>
                  <a:prstDash val="sysDot"/>
                </a:ln>
                <a:solidFill>
                  <a:schemeClr val="tx1">
                    <a:lumMod val="85000"/>
                    <a:lumOff val="15000"/>
                  </a:schemeClr>
                </a:solidFill>
                <a:latin typeface="+mn-ea"/>
                <a:ea typeface="+mn-ea"/>
                <a:sym typeface="+mn-ea"/>
              </a:rPr>
              <a:t>主要内容</a:t>
            </a:r>
            <a:endParaRPr lang="zh-CN" altLang="en-US" sz="1900" b="1"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sz="1900" kern="0" spc="0" dirty="0">
                <a:ln>
                  <a:noFill/>
                  <a:prstDash val="sysDot"/>
                </a:ln>
                <a:solidFill>
                  <a:schemeClr val="tx1">
                    <a:lumMod val="85000"/>
                    <a:lumOff val="15000"/>
                  </a:schemeClr>
                </a:solidFill>
                <a:latin typeface="+mn-ea"/>
                <a:ea typeface="+mn-ea"/>
                <a:sym typeface="+mn-ea"/>
              </a:rPr>
              <a:t>块操作：负责底层的块读写操作，直接与硬件交互，为上层提供数据块的读取和写入服务。</a:t>
            </a:r>
            <a:endParaRPr lang="zh-CN" altLang="en-US" sz="1900"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sz="1900" kern="0" spc="0" dirty="0">
                <a:ln>
                  <a:noFill/>
                  <a:prstDash val="sysDot"/>
                </a:ln>
                <a:solidFill>
                  <a:schemeClr val="tx1">
                    <a:lumMod val="85000"/>
                    <a:lumOff val="15000"/>
                  </a:schemeClr>
                </a:solidFill>
                <a:latin typeface="+mn-ea"/>
                <a:ea typeface="+mn-ea"/>
                <a:sym typeface="+mn-ea"/>
              </a:rPr>
              <a:t>单个文件的组织：inode</a:t>
            </a:r>
            <a:endParaRPr lang="zh-CN" altLang="en-US" sz="1900"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sz="1900" kern="0" spc="0" dirty="0">
                <a:ln>
                  <a:noFill/>
                  <a:prstDash val="sysDot"/>
                </a:ln>
                <a:solidFill>
                  <a:schemeClr val="tx1">
                    <a:lumMod val="85000"/>
                    <a:lumOff val="15000"/>
                  </a:schemeClr>
                </a:solidFill>
                <a:latin typeface="+mn-ea"/>
                <a:ea typeface="+mn-ea"/>
                <a:sym typeface="+mn-ea"/>
              </a:rPr>
              <a:t>解决inode查找问题：imap与CR（check point）</a:t>
            </a:r>
            <a:endParaRPr lang="zh-CN" altLang="en-US" sz="1900"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sz="1900" kern="0" spc="0" dirty="0">
                <a:ln>
                  <a:noFill/>
                  <a:prstDash val="sysDot"/>
                </a:ln>
                <a:solidFill>
                  <a:schemeClr val="tx1">
                    <a:lumMod val="85000"/>
                    <a:lumOff val="15000"/>
                  </a:schemeClr>
                </a:solidFill>
                <a:latin typeface="+mn-ea"/>
                <a:ea typeface="+mn-ea"/>
                <a:sym typeface="+mn-ea"/>
              </a:rPr>
              <a:t>快速定位一个文件：文件目录树</a:t>
            </a:r>
            <a:endParaRPr lang="zh-CN" altLang="en-US" sz="1900"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sz="1900" kern="0" spc="0" dirty="0">
                <a:ln>
                  <a:noFill/>
                  <a:prstDash val="sysDot"/>
                </a:ln>
                <a:solidFill>
                  <a:schemeClr val="tx1">
                    <a:lumMod val="85000"/>
                    <a:lumOff val="15000"/>
                  </a:schemeClr>
                </a:solidFill>
                <a:latin typeface="+mn-ea"/>
                <a:ea typeface="+mn-ea"/>
                <a:sym typeface="+mn-ea"/>
              </a:rPr>
              <a:t>cache机制：写缓冲区（segment）</a:t>
            </a:r>
            <a:endParaRPr lang="zh-CN" altLang="en-US" sz="1900"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sz="1900" kern="0" spc="0" dirty="0">
                <a:ln>
                  <a:noFill/>
                  <a:prstDash val="sysDot"/>
                </a:ln>
                <a:solidFill>
                  <a:schemeClr val="tx1">
                    <a:lumMod val="85000"/>
                    <a:lumOff val="15000"/>
                  </a:schemeClr>
                </a:solidFill>
                <a:latin typeface="+mn-ea"/>
                <a:ea typeface="+mn-ea"/>
                <a:sym typeface="+mn-ea"/>
              </a:rPr>
              <a:t>空闲段管理：垃圾回收与分配</a:t>
            </a:r>
            <a:endParaRPr lang="zh-CN" altLang="en-US" sz="1900"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sz="1900" kern="0" spc="0" dirty="0">
                <a:ln>
                  <a:noFill/>
                  <a:prstDash val="sysDot"/>
                </a:ln>
                <a:solidFill>
                  <a:schemeClr val="tx1">
                    <a:lumMod val="85000"/>
                    <a:lumOff val="15000"/>
                  </a:schemeClr>
                </a:solidFill>
                <a:latin typeface="+mn-ea"/>
                <a:ea typeface="+mn-ea"/>
                <a:sym typeface="+mn-ea"/>
              </a:rPr>
              <a:t>文件操作接口：提供标准的文件操作接口，便于使用</a:t>
            </a:r>
            <a:endParaRPr lang="zh-CN" altLang="en-US" sz="1900" kern="0" spc="0" dirty="0">
              <a:ln>
                <a:noFill/>
                <a:prstDash val="sysDot"/>
              </a:ln>
              <a:solidFill>
                <a:schemeClr val="tx1">
                  <a:lumMod val="85000"/>
                  <a:lumOff val="15000"/>
                </a:schemeClr>
              </a:solidFill>
              <a:latin typeface="+mn-ea"/>
              <a:ea typeface="+mn-ea"/>
              <a:sym typeface="+mn-ea"/>
            </a:endParaRPr>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445260" y="2036445"/>
            <a:ext cx="788035" cy="2264410"/>
          </a:xfrm>
        </p:spPr>
        <p:txBody>
          <a:bodyPr anchor="b" anchorCtr="0">
            <a:normAutofit fontScale="90000"/>
          </a:bodyPr>
          <a:lstStyle/>
          <a:p>
            <a:pPr algn="ctr"/>
            <a:r>
              <a:rPr lang="en-US" altLang="zh-CN" sz="3600"/>
              <a:t>2.2.</a:t>
            </a:r>
            <a:r>
              <a:rPr lang="zh-CN" altLang="en-US" sz="3600"/>
              <a:t>具体</a:t>
            </a:r>
            <a:r>
              <a:rPr lang="zh-CN" altLang="en-US" sz="3600"/>
              <a:t>内容</a:t>
            </a:r>
            <a:endParaRPr lang="zh-CN" altLang="en-US" sz="3600"/>
          </a:p>
        </p:txBody>
      </p:sp>
      <p:sp>
        <p:nvSpPr>
          <p:cNvPr id="3" name="矩形 2"/>
          <p:cNvSpPr/>
          <p:nvPr>
            <p:custDataLst>
              <p:tags r:id="rId2"/>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3"/>
            </p:custDataLst>
          </p:nvPr>
        </p:nvSpPr>
        <p:spPr>
          <a:xfrm>
            <a:off x="1811020" y="945515"/>
            <a:ext cx="888682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nvSpPr>
        <p:spPr>
          <a:xfrm>
            <a:off x="3166745" y="1008380"/>
            <a:ext cx="6980555" cy="4331970"/>
          </a:xfrm>
          <a:prstGeom prst="rect">
            <a:avLst/>
          </a:prstGeom>
          <a:noFill/>
        </p:spPr>
        <p:txBody>
          <a:bodyPr wrap="square" rtlCol="0">
            <a:normAutofit/>
          </a:bodyPr>
          <a:p>
            <a:pPr algn="l">
              <a:lnSpc>
                <a:spcPct val="140000"/>
              </a:lnSpc>
            </a:pPr>
            <a:r>
              <a:rPr lang="zh-CN" altLang="en-US" sz="2400" b="1" kern="100" dirty="0">
                <a:effectLst/>
                <a:latin typeface="+mn-ea"/>
                <a:cs typeface="江城圆体 400W" panose="020B0500000000000000" pitchFamily="34" charset="-122"/>
              </a:rPr>
              <a:t>顺序高效写入</a:t>
            </a:r>
            <a:endParaRPr lang="zh-CN" altLang="en-US" sz="2400" b="1" kern="100" dirty="0">
              <a:effectLst/>
              <a:latin typeface="+mn-ea"/>
              <a:cs typeface="江城圆体 400W" panose="020B0500000000000000" pitchFamily="34" charset="-122"/>
            </a:endParaRPr>
          </a:p>
          <a:p>
            <a:pPr algn="l">
              <a:lnSpc>
                <a:spcPct val="140000"/>
              </a:lnSpc>
            </a:pPr>
            <a:r>
              <a:rPr lang="zh-CN" altLang="en-US" sz="2000" kern="100" dirty="0">
                <a:effectLst/>
                <a:latin typeface="+mn-ea"/>
                <a:cs typeface="江城圆体 400W" panose="020B0500000000000000" pitchFamily="34" charset="-122"/>
              </a:rPr>
              <a:t>采用</a:t>
            </a:r>
            <a:r>
              <a:rPr lang="en-US" altLang="zh-CN" sz="2000" kern="100" dirty="0">
                <a:effectLst/>
                <a:latin typeface="+mn-ea"/>
                <a:cs typeface="江城圆体 400W" panose="020B0500000000000000" pitchFamily="34" charset="-122"/>
              </a:rPr>
              <a:t>inode</a:t>
            </a:r>
            <a:r>
              <a:rPr lang="zh-CN" altLang="en-US" sz="2000" kern="100" dirty="0">
                <a:effectLst/>
                <a:latin typeface="+mn-ea"/>
                <a:cs typeface="江城圆体 400W" panose="020B0500000000000000" pitchFamily="34" charset="-122"/>
              </a:rPr>
              <a:t>索引分配，首先将写入的数据块和</a:t>
            </a:r>
            <a:r>
              <a:rPr lang="en-US" altLang="zh-CN" sz="2000" kern="100" dirty="0">
                <a:effectLst/>
                <a:latin typeface="+mn-ea"/>
                <a:cs typeface="江城圆体 400W" panose="020B0500000000000000" pitchFamily="34" charset="-122"/>
              </a:rPr>
              <a:t>inode</a:t>
            </a:r>
            <a:r>
              <a:rPr lang="zh-CN" altLang="en-US" sz="2000" kern="100" dirty="0">
                <a:effectLst/>
                <a:latin typeface="+mn-ea"/>
                <a:cs typeface="江城圆体 400W" panose="020B0500000000000000" pitchFamily="34" charset="-122"/>
              </a:rPr>
              <a:t>块都缓冲在一个临时段里，待段满，再推入</a:t>
            </a:r>
            <a:r>
              <a:rPr lang="zh-CN" altLang="en-US" sz="2000" kern="100" dirty="0">
                <a:effectLst/>
                <a:latin typeface="+mn-ea"/>
                <a:cs typeface="江城圆体 400W" panose="020B0500000000000000" pitchFamily="34" charset="-122"/>
              </a:rPr>
              <a:t>磁盘中。</a:t>
            </a:r>
            <a:endParaRPr lang="zh-CN" altLang="en-US" sz="2000" kern="100" dirty="0">
              <a:effectLst/>
              <a:latin typeface="+mn-ea"/>
              <a:cs typeface="江城圆体 400W" panose="020B0500000000000000" pitchFamily="34" charset="-122"/>
            </a:endParaRPr>
          </a:p>
          <a:p>
            <a:pPr algn="l">
              <a:lnSpc>
                <a:spcPct val="140000"/>
              </a:lnSpc>
            </a:pPr>
            <a:r>
              <a:rPr lang="zh-CN" altLang="en-US" sz="2400" b="1" kern="100" dirty="0">
                <a:effectLst/>
                <a:latin typeface="+mn-ea"/>
                <a:cs typeface="江城圆体 400W" panose="020B0500000000000000" pitchFamily="34" charset="-122"/>
              </a:rPr>
              <a:t>如何得到</a:t>
            </a:r>
            <a:r>
              <a:rPr lang="en-US" altLang="zh-CN" sz="2400" b="1" kern="100" dirty="0">
                <a:effectLst/>
                <a:latin typeface="+mn-ea"/>
                <a:cs typeface="江城圆体 400W" panose="020B0500000000000000" pitchFamily="34" charset="-122"/>
              </a:rPr>
              <a:t>Inode</a:t>
            </a:r>
            <a:endParaRPr lang="en-US" altLang="zh-CN" sz="2400" b="1" kern="100" dirty="0">
              <a:effectLst/>
              <a:latin typeface="+mn-ea"/>
              <a:cs typeface="江城圆体 400W" panose="020B0500000000000000" pitchFamily="34" charset="-122"/>
            </a:endParaRPr>
          </a:p>
          <a:p>
            <a:pPr algn="l">
              <a:lnSpc>
                <a:spcPct val="140000"/>
              </a:lnSpc>
            </a:pPr>
            <a:r>
              <a:rPr lang="zh-CN" altLang="en-US" sz="2000" kern="100" dirty="0">
                <a:effectLst/>
                <a:latin typeface="+mn-ea"/>
                <a:cs typeface="江城圆体 400W" panose="020B0500000000000000" pitchFamily="34" charset="-122"/>
              </a:rPr>
              <a:t>设置一个</a:t>
            </a:r>
            <a:r>
              <a:rPr lang="en-US" altLang="zh-CN" sz="2000" kern="100" dirty="0">
                <a:effectLst/>
                <a:latin typeface="+mn-ea"/>
                <a:cs typeface="江城圆体 400W" panose="020B0500000000000000" pitchFamily="34" charset="-122"/>
              </a:rPr>
              <a:t>imap</a:t>
            </a:r>
            <a:r>
              <a:rPr lang="zh-CN" altLang="en-US" sz="2000" kern="100" dirty="0">
                <a:effectLst/>
                <a:latin typeface="+mn-ea"/>
                <a:cs typeface="江城圆体 400W" panose="020B0500000000000000" pitchFamily="34" charset="-122"/>
              </a:rPr>
              <a:t>存储所有的</a:t>
            </a:r>
            <a:r>
              <a:rPr lang="en-US" altLang="zh-CN" sz="2000" kern="100" dirty="0">
                <a:effectLst/>
                <a:latin typeface="+mn-ea"/>
                <a:cs typeface="江城圆体 400W" panose="020B0500000000000000" pitchFamily="34" charset="-122"/>
              </a:rPr>
              <a:t>inode,</a:t>
            </a:r>
            <a:r>
              <a:rPr lang="zh-CN" altLang="en-US" sz="2000" kern="100" dirty="0">
                <a:effectLst/>
                <a:latin typeface="+mn-ea"/>
                <a:cs typeface="江城圆体 400W" panose="020B0500000000000000" pitchFamily="34" charset="-122"/>
              </a:rPr>
              <a:t>通过</a:t>
            </a:r>
            <a:r>
              <a:rPr lang="en-US" altLang="zh-CN" sz="2000" kern="100" dirty="0">
                <a:effectLst/>
                <a:latin typeface="+mn-ea"/>
                <a:cs typeface="江城圆体 400W" panose="020B0500000000000000" pitchFamily="34" charset="-122"/>
              </a:rPr>
              <a:t>inode</a:t>
            </a:r>
            <a:r>
              <a:rPr lang="zh-CN" altLang="en-US" sz="2000" kern="100" dirty="0">
                <a:effectLst/>
                <a:latin typeface="+mn-ea"/>
                <a:cs typeface="江城圆体 400W" panose="020B0500000000000000" pitchFamily="34" charset="-122"/>
              </a:rPr>
              <a:t>号即可得</a:t>
            </a:r>
            <a:r>
              <a:rPr lang="en-US" altLang="zh-CN" sz="2000" kern="100" dirty="0">
                <a:effectLst/>
                <a:latin typeface="+mn-ea"/>
                <a:cs typeface="江城圆体 400W" panose="020B0500000000000000" pitchFamily="34" charset="-122"/>
              </a:rPr>
              <a:t>inode</a:t>
            </a:r>
            <a:r>
              <a:rPr lang="zh-CN" altLang="en-US" sz="2000" kern="100" dirty="0">
                <a:effectLst/>
                <a:latin typeface="+mn-ea"/>
                <a:cs typeface="江城圆体 400W" panose="020B0500000000000000" pitchFamily="34" charset="-122"/>
              </a:rPr>
              <a:t>位置，同时，在磁盘上设立一个</a:t>
            </a:r>
            <a:r>
              <a:rPr lang="en-US" altLang="zh-CN" sz="2000" kern="100" dirty="0">
                <a:effectLst/>
                <a:latin typeface="+mn-ea"/>
                <a:cs typeface="江城圆体 400W" panose="020B0500000000000000" pitchFamily="34" charset="-122"/>
              </a:rPr>
              <a:t>CheckPoint Region(CR),</a:t>
            </a:r>
            <a:r>
              <a:rPr lang="zh-CN" altLang="en-US" sz="2000" kern="100" dirty="0">
                <a:effectLst/>
                <a:latin typeface="+mn-ea"/>
                <a:cs typeface="江城圆体 400W" panose="020B0500000000000000" pitchFamily="34" charset="-122"/>
              </a:rPr>
              <a:t>通过磁盘指针指向最新的</a:t>
            </a:r>
            <a:r>
              <a:rPr lang="en-US" altLang="zh-CN" sz="2000" kern="100" dirty="0">
                <a:effectLst/>
                <a:latin typeface="+mn-ea"/>
                <a:cs typeface="江城圆体 400W" panose="020B0500000000000000" pitchFamily="34" charset="-122"/>
              </a:rPr>
              <a:t>imap(inode map)</a:t>
            </a:r>
            <a:r>
              <a:rPr lang="zh-CN" altLang="en-US" sz="2000" kern="100" dirty="0">
                <a:effectLst/>
                <a:latin typeface="+mn-ea"/>
                <a:cs typeface="江城圆体 400W" panose="020B0500000000000000" pitchFamily="34" charset="-122"/>
              </a:rPr>
              <a:t>。</a:t>
            </a:r>
            <a:endParaRPr lang="en-US" altLang="zh-CN" sz="2400" kern="100" dirty="0">
              <a:solidFill>
                <a:schemeClr val="tx1"/>
              </a:solidFill>
              <a:effectLst/>
              <a:latin typeface="+mn-ea"/>
              <a:cs typeface="江城圆体 400W" panose="020B0500000000000000" pitchFamily="34" charset="-122"/>
            </a:endParaRPr>
          </a:p>
          <a:p>
            <a:pPr algn="l">
              <a:lnSpc>
                <a:spcPct val="140000"/>
              </a:lnSpc>
            </a:pPr>
            <a:endParaRPr lang="en-US" altLang="zh-CN" sz="2400" kern="100" dirty="0">
              <a:solidFill>
                <a:schemeClr val="tx1"/>
              </a:solidFill>
              <a:effectLst/>
              <a:latin typeface="+mn-ea"/>
              <a:cs typeface="江城圆体 400W" panose="020B0500000000000000" pitchFamily="34" charset="-122"/>
            </a:endParaRPr>
          </a:p>
        </p:txBody>
      </p:sp>
      <p:pic>
        <p:nvPicPr>
          <p:cNvPr id="9" name="图片 8"/>
          <p:cNvPicPr>
            <a:picLocks noChangeAspect="1"/>
          </p:cNvPicPr>
          <p:nvPr/>
        </p:nvPicPr>
        <p:blipFill>
          <a:blip r:embed="rId4"/>
          <a:srcRect t="8471" b="5435"/>
          <a:stretch>
            <a:fillRect/>
          </a:stretch>
        </p:blipFill>
        <p:spPr>
          <a:xfrm>
            <a:off x="1871345" y="4854575"/>
            <a:ext cx="4656455" cy="1007110"/>
          </a:xfrm>
          <a:prstGeom prst="rect">
            <a:avLst/>
          </a:prstGeom>
        </p:spPr>
      </p:pic>
      <p:pic>
        <p:nvPicPr>
          <p:cNvPr id="10" name="图片 9"/>
          <p:cNvPicPr>
            <a:picLocks noChangeAspect="1"/>
          </p:cNvPicPr>
          <p:nvPr/>
        </p:nvPicPr>
        <p:blipFill>
          <a:blip r:embed="rId5"/>
          <a:srcRect l="1104" t="4734" r="10735" b="7146"/>
          <a:stretch>
            <a:fillRect/>
          </a:stretch>
        </p:blipFill>
        <p:spPr>
          <a:xfrm>
            <a:off x="6401435" y="4799330"/>
            <a:ext cx="4250055" cy="1062355"/>
          </a:xfrm>
          <a:prstGeom prst="rect">
            <a:avLst/>
          </a:prstGeom>
        </p:spPr>
      </p:pic>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custDataLst>
              <p:tags r:id="rId1"/>
            </p:custDataLst>
          </p:nvPr>
        </p:nvSpPr>
        <p:spPr>
          <a:xfrm>
            <a:off x="1171757" y="4040344"/>
            <a:ext cx="9848488"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gradFill>
            <a:gsLst>
              <a:gs pos="0">
                <a:schemeClr val="accent1">
                  <a:alpha val="15000"/>
                </a:schemeClr>
              </a:gs>
              <a:gs pos="100000">
                <a:schemeClr val="accent1">
                  <a:alpha val="0"/>
                </a:schemeClr>
              </a:gs>
            </a:gsLst>
            <a:lin ang="5400000" scaled="1"/>
          </a:gradFill>
          <a:ln>
            <a:gradFill>
              <a:gsLst>
                <a:gs pos="0">
                  <a:schemeClr val="accent1"/>
                </a:gs>
                <a:gs pos="87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6"/>
          <p:cNvSpPr>
            <a:spLocks noGrp="1"/>
          </p:cNvSpPr>
          <p:nvPr>
            <p:ph type="title"/>
            <p:custDataLst>
              <p:tags r:id="rId2"/>
            </p:custDataLst>
          </p:nvPr>
        </p:nvSpPr>
        <p:spPr>
          <a:xfrm>
            <a:off x="608400" y="608400"/>
            <a:ext cx="10969200" cy="705600"/>
          </a:xfrm>
        </p:spPr>
        <p:txBody>
          <a:bodyPr/>
          <a:lstStyle/>
          <a:p>
            <a:r>
              <a:rPr lang="en-US" altLang="zh-CN">
                <a:solidFill>
                  <a:schemeClr val="accent1"/>
                </a:solidFill>
                <a:latin typeface="+mj-ea"/>
                <a:ea typeface="+mj-ea"/>
              </a:rPr>
              <a:t>2.2.1.</a:t>
            </a:r>
            <a:r>
              <a:rPr lang="zh-CN" altLang="en-US">
                <a:solidFill>
                  <a:schemeClr val="accent1"/>
                </a:solidFill>
                <a:latin typeface="+mj-ea"/>
                <a:ea typeface="+mj-ea"/>
              </a:rPr>
              <a:t>读文件操作</a:t>
            </a:r>
            <a:r>
              <a:rPr lang="zh-CN" altLang="en-US">
                <a:solidFill>
                  <a:schemeClr val="accent1"/>
                </a:solidFill>
                <a:latin typeface="+mj-ea"/>
                <a:ea typeface="+mj-ea"/>
              </a:rPr>
              <a:t>的步骤</a:t>
            </a:r>
            <a:endParaRPr lang="zh-CN" altLang="en-US">
              <a:solidFill>
                <a:schemeClr val="accent1"/>
              </a:solidFill>
              <a:latin typeface="+mj-ea"/>
              <a:ea typeface="+mj-ea"/>
            </a:endParaRPr>
          </a:p>
        </p:txBody>
      </p:sp>
      <p:sp>
        <p:nvSpPr>
          <p:cNvPr id="5" name="任意多边形: 形状 4"/>
          <p:cNvSpPr/>
          <p:nvPr>
            <p:custDataLst>
              <p:tags r:id="rId3"/>
            </p:custDataLst>
          </p:nvPr>
        </p:nvSpPr>
        <p:spPr>
          <a:xfrm>
            <a:off x="5716906" y="5345264"/>
            <a:ext cx="808347" cy="409216"/>
          </a:xfrm>
          <a:custGeom>
            <a:avLst/>
            <a:gdLst>
              <a:gd name="connsiteX0" fmla="*/ 1450658 w 1450657"/>
              <a:gd name="connsiteY0" fmla="*/ 523875 h 734377"/>
              <a:gd name="connsiteX1" fmla="*/ 161925 w 1450657"/>
              <a:gd name="connsiteY1" fmla="*/ 734377 h 734377"/>
              <a:gd name="connsiteX2" fmla="*/ 0 w 1450657"/>
              <a:gd name="connsiteY2" fmla="*/ 0 h 734377"/>
            </a:gdLst>
            <a:ahLst/>
            <a:cxnLst>
              <a:cxn ang="0">
                <a:pos x="connsiteX0" y="connsiteY0"/>
              </a:cxn>
              <a:cxn ang="0">
                <a:pos x="connsiteX1" y="connsiteY1"/>
              </a:cxn>
              <a:cxn ang="0">
                <a:pos x="connsiteX2" y="connsiteY2"/>
              </a:cxn>
            </a:cxnLst>
            <a:rect l="l" t="t" r="r" b="b"/>
            <a:pathLst>
              <a:path w="1450657" h="734377">
                <a:moveTo>
                  <a:pt x="1450658" y="523875"/>
                </a:moveTo>
                <a:lnTo>
                  <a:pt x="161925" y="734377"/>
                </a:lnTo>
                <a:lnTo>
                  <a:pt x="0" y="0"/>
                </a:lnTo>
                <a:close/>
              </a:path>
            </a:pathLst>
          </a:custGeom>
          <a:gradFill>
            <a:gsLst>
              <a:gs pos="1000">
                <a:schemeClr val="accent1">
                  <a:lumMod val="78000"/>
                  <a:lumOff val="22000"/>
                </a:schemeClr>
              </a:gs>
              <a:gs pos="78000">
                <a:schemeClr val="accent1">
                  <a:lumMod val="91000"/>
                </a:schemeClr>
              </a:gs>
            </a:gsLst>
            <a:lin ang="1620000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6" name="任意多边形: 形状 5"/>
          <p:cNvSpPr/>
          <p:nvPr>
            <p:custDataLst>
              <p:tags r:id="rId4"/>
            </p:custDataLst>
          </p:nvPr>
        </p:nvSpPr>
        <p:spPr>
          <a:xfrm>
            <a:off x="5277437" y="5072984"/>
            <a:ext cx="529699" cy="681496"/>
          </a:xfrm>
          <a:custGeom>
            <a:avLst/>
            <a:gdLst>
              <a:gd name="connsiteX0" fmla="*/ 0 w 950595"/>
              <a:gd name="connsiteY0" fmla="*/ 0 h 1223009"/>
              <a:gd name="connsiteX1" fmla="*/ 788670 w 950595"/>
              <a:gd name="connsiteY1" fmla="*/ 488633 h 1223009"/>
              <a:gd name="connsiteX2" fmla="*/ 950595 w 950595"/>
              <a:gd name="connsiteY2" fmla="*/ 1223010 h 1223009"/>
            </a:gdLst>
            <a:ahLst/>
            <a:cxnLst>
              <a:cxn ang="0">
                <a:pos x="connsiteX0" y="connsiteY0"/>
              </a:cxn>
              <a:cxn ang="0">
                <a:pos x="connsiteX1" y="connsiteY1"/>
              </a:cxn>
              <a:cxn ang="0">
                <a:pos x="connsiteX2" y="connsiteY2"/>
              </a:cxn>
            </a:cxnLst>
            <a:rect l="l" t="t" r="r" b="b"/>
            <a:pathLst>
              <a:path w="950595" h="1223009">
                <a:moveTo>
                  <a:pt x="0" y="0"/>
                </a:moveTo>
                <a:lnTo>
                  <a:pt x="788670" y="488633"/>
                </a:lnTo>
                <a:lnTo>
                  <a:pt x="950595" y="1223010"/>
                </a:lnTo>
                <a:close/>
              </a:path>
            </a:pathLst>
          </a:custGeom>
          <a:gradFill>
            <a:gsLst>
              <a:gs pos="19000">
                <a:schemeClr val="accent1">
                  <a:lumMod val="60000"/>
                  <a:lumOff val="40000"/>
                </a:schemeClr>
              </a:gs>
              <a:gs pos="92000">
                <a:schemeClr val="accent1"/>
              </a:gs>
            </a:gsLst>
            <a:lin ang="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7" name="任意多边形: 形状 6"/>
          <p:cNvSpPr/>
          <p:nvPr>
            <p:custDataLst>
              <p:tags r:id="rId5"/>
            </p:custDataLst>
          </p:nvPr>
        </p:nvSpPr>
        <p:spPr>
          <a:xfrm>
            <a:off x="5277437" y="4441910"/>
            <a:ext cx="439469" cy="903353"/>
          </a:xfrm>
          <a:custGeom>
            <a:avLst/>
            <a:gdLst>
              <a:gd name="connsiteX0" fmla="*/ 0 w 788670"/>
              <a:gd name="connsiteY0" fmla="*/ 1132523 h 1621155"/>
              <a:gd name="connsiteX1" fmla="*/ 619125 w 788670"/>
              <a:gd name="connsiteY1" fmla="*/ 0 h 1621155"/>
              <a:gd name="connsiteX2" fmla="*/ 788670 w 788670"/>
              <a:gd name="connsiteY2" fmla="*/ 1621155 h 1621155"/>
            </a:gdLst>
            <a:ahLst/>
            <a:cxnLst>
              <a:cxn ang="0">
                <a:pos x="connsiteX0" y="connsiteY0"/>
              </a:cxn>
              <a:cxn ang="0">
                <a:pos x="connsiteX1" y="connsiteY1"/>
              </a:cxn>
              <a:cxn ang="0">
                <a:pos x="connsiteX2" y="connsiteY2"/>
              </a:cxn>
            </a:cxnLst>
            <a:rect l="l" t="t" r="r" b="b"/>
            <a:pathLst>
              <a:path w="788670" h="1621155">
                <a:moveTo>
                  <a:pt x="0" y="1132523"/>
                </a:moveTo>
                <a:lnTo>
                  <a:pt x="619125" y="0"/>
                </a:lnTo>
                <a:lnTo>
                  <a:pt x="788670" y="1621155"/>
                </a:lnTo>
                <a:close/>
              </a:path>
            </a:pathLst>
          </a:custGeom>
          <a:gradFill>
            <a:gsLst>
              <a:gs pos="0">
                <a:schemeClr val="accent1">
                  <a:lumMod val="50000"/>
                  <a:lumOff val="50000"/>
                </a:schemeClr>
              </a:gs>
              <a:gs pos="100000">
                <a:schemeClr val="accent1">
                  <a:lumMod val="86000"/>
                  <a:lumOff val="14000"/>
                </a:schemeClr>
              </a:gs>
            </a:gsLst>
            <a:lin ang="600000" scaled="0"/>
          </a:gradFill>
          <a:ln w="48331" cap="flat">
            <a:noFill/>
            <a:prstDash val="solid"/>
            <a:miter/>
          </a:ln>
        </p:spPr>
        <p:txBody>
          <a:bodyPr rtlCol="0" anchor="ctr"/>
          <a:lstStyle/>
          <a:p>
            <a:endParaRPr lang="zh-CN" altLang="en-US"/>
          </a:p>
        </p:txBody>
      </p:sp>
      <p:sp>
        <p:nvSpPr>
          <p:cNvPr id="8" name="任意多边形: 形状 7"/>
          <p:cNvSpPr/>
          <p:nvPr>
            <p:custDataLst>
              <p:tags r:id="rId6"/>
            </p:custDataLst>
          </p:nvPr>
        </p:nvSpPr>
        <p:spPr>
          <a:xfrm>
            <a:off x="5716906" y="4774697"/>
            <a:ext cx="808347" cy="862485"/>
          </a:xfrm>
          <a:custGeom>
            <a:avLst/>
            <a:gdLst>
              <a:gd name="connsiteX0" fmla="*/ 1385888 w 1450657"/>
              <a:gd name="connsiteY0" fmla="*/ 0 h 1547812"/>
              <a:gd name="connsiteX1" fmla="*/ 1450658 w 1450657"/>
              <a:gd name="connsiteY1" fmla="*/ 1547812 h 1547812"/>
              <a:gd name="connsiteX2" fmla="*/ 0 w 1450657"/>
              <a:gd name="connsiteY2" fmla="*/ 1023938 h 1547812"/>
            </a:gdLst>
            <a:ahLst/>
            <a:cxnLst>
              <a:cxn ang="0">
                <a:pos x="connsiteX0" y="connsiteY0"/>
              </a:cxn>
              <a:cxn ang="0">
                <a:pos x="connsiteX1" y="connsiteY1"/>
              </a:cxn>
              <a:cxn ang="0">
                <a:pos x="connsiteX2" y="connsiteY2"/>
              </a:cxn>
            </a:cxnLst>
            <a:rect l="l" t="t" r="r" b="b"/>
            <a:pathLst>
              <a:path w="1450657" h="1547812">
                <a:moveTo>
                  <a:pt x="1385888" y="0"/>
                </a:moveTo>
                <a:lnTo>
                  <a:pt x="1450658" y="1547812"/>
                </a:lnTo>
                <a:lnTo>
                  <a:pt x="0" y="1023938"/>
                </a:lnTo>
                <a:close/>
              </a:path>
            </a:pathLst>
          </a:custGeom>
          <a:gradFill flip="none" rotWithShape="1">
            <a:gsLst>
              <a:gs pos="36000">
                <a:schemeClr val="accent1">
                  <a:lumMod val="75000"/>
                </a:schemeClr>
              </a:gs>
              <a:gs pos="100000">
                <a:schemeClr val="accent1">
                  <a:lumMod val="70000"/>
                  <a:lumOff val="30000"/>
                </a:schemeClr>
              </a:gs>
            </a:gsLst>
            <a:lin ang="1800000" scaled="0"/>
            <a:tileRect/>
          </a:gradFill>
          <a:ln w="48331" cap="flat">
            <a:noFill/>
            <a:prstDash val="solid"/>
            <a:miter/>
          </a:ln>
        </p:spPr>
        <p:txBody>
          <a:bodyPr rtlCol="0" anchor="ctr"/>
          <a:lstStyle/>
          <a:p>
            <a:endParaRPr lang="zh-CN" altLang="en-US"/>
          </a:p>
        </p:txBody>
      </p:sp>
      <p:sp>
        <p:nvSpPr>
          <p:cNvPr id="10" name="任意多边形: 形状 9"/>
          <p:cNvSpPr/>
          <p:nvPr>
            <p:custDataLst>
              <p:tags r:id="rId7"/>
            </p:custDataLst>
          </p:nvPr>
        </p:nvSpPr>
        <p:spPr>
          <a:xfrm>
            <a:off x="6405832" y="4234383"/>
            <a:ext cx="513775" cy="702726"/>
          </a:xfrm>
          <a:custGeom>
            <a:avLst/>
            <a:gdLst>
              <a:gd name="connsiteX0" fmla="*/ 149542 w 922019"/>
              <a:gd name="connsiteY0" fmla="*/ 969645 h 1261109"/>
              <a:gd name="connsiteX1" fmla="*/ 0 w 922019"/>
              <a:gd name="connsiteY1" fmla="*/ 0 h 1261109"/>
              <a:gd name="connsiteX2" fmla="*/ 922020 w 922019"/>
              <a:gd name="connsiteY2" fmla="*/ 1261110 h 1261109"/>
            </a:gdLst>
            <a:ahLst/>
            <a:cxnLst>
              <a:cxn ang="0">
                <a:pos x="connsiteX0" y="connsiteY0"/>
              </a:cxn>
              <a:cxn ang="0">
                <a:pos x="connsiteX1" y="connsiteY1"/>
              </a:cxn>
              <a:cxn ang="0">
                <a:pos x="connsiteX2" y="connsiteY2"/>
              </a:cxn>
            </a:cxnLst>
            <a:rect l="l" t="t" r="r" b="b"/>
            <a:pathLst>
              <a:path w="922019" h="1261109">
                <a:moveTo>
                  <a:pt x="149542" y="969645"/>
                </a:moveTo>
                <a:lnTo>
                  <a:pt x="0" y="0"/>
                </a:lnTo>
                <a:lnTo>
                  <a:pt x="922020" y="1261110"/>
                </a:lnTo>
                <a:close/>
              </a:path>
            </a:pathLst>
          </a:custGeom>
          <a:gradFill>
            <a:gsLst>
              <a:gs pos="1000">
                <a:schemeClr val="accent1">
                  <a:lumMod val="60000"/>
                  <a:lumOff val="40000"/>
                </a:schemeClr>
              </a:gs>
              <a:gs pos="92000">
                <a:schemeClr val="accent1"/>
              </a:gs>
            </a:gsLst>
            <a:lin ang="9600000" scaled="0"/>
          </a:gradFill>
          <a:ln w="48331" cap="flat">
            <a:noFill/>
            <a:prstDash val="solid"/>
            <a:miter/>
          </a:ln>
        </p:spPr>
        <p:txBody>
          <a:bodyPr rtlCol="0" anchor="ctr"/>
          <a:lstStyle/>
          <a:p>
            <a:endParaRPr lang="zh-CN" altLang="en-US"/>
          </a:p>
        </p:txBody>
      </p:sp>
      <p:sp>
        <p:nvSpPr>
          <p:cNvPr id="11" name="任意多边形: 形状 10"/>
          <p:cNvSpPr/>
          <p:nvPr>
            <p:custDataLst>
              <p:tags r:id="rId8"/>
            </p:custDataLst>
          </p:nvPr>
        </p:nvSpPr>
        <p:spPr>
          <a:xfrm>
            <a:off x="6489161" y="4774697"/>
            <a:ext cx="430446" cy="862485"/>
          </a:xfrm>
          <a:custGeom>
            <a:avLst/>
            <a:gdLst>
              <a:gd name="connsiteX0" fmla="*/ 0 w 772477"/>
              <a:gd name="connsiteY0" fmla="*/ 0 h 1547812"/>
              <a:gd name="connsiteX1" fmla="*/ 772477 w 772477"/>
              <a:gd name="connsiteY1" fmla="*/ 291465 h 1547812"/>
              <a:gd name="connsiteX2" fmla="*/ 64770 w 772477"/>
              <a:gd name="connsiteY2" fmla="*/ 1547812 h 1547812"/>
            </a:gdLst>
            <a:ahLst/>
            <a:cxnLst>
              <a:cxn ang="0">
                <a:pos x="connsiteX0" y="connsiteY0"/>
              </a:cxn>
              <a:cxn ang="0">
                <a:pos x="connsiteX1" y="connsiteY1"/>
              </a:cxn>
              <a:cxn ang="0">
                <a:pos x="connsiteX2" y="connsiteY2"/>
              </a:cxn>
            </a:cxnLst>
            <a:rect l="l" t="t" r="r" b="b"/>
            <a:pathLst>
              <a:path w="772477" h="1547812">
                <a:moveTo>
                  <a:pt x="0" y="0"/>
                </a:moveTo>
                <a:lnTo>
                  <a:pt x="772477" y="291465"/>
                </a:lnTo>
                <a:lnTo>
                  <a:pt x="64770" y="1547812"/>
                </a:lnTo>
                <a:close/>
              </a:path>
            </a:pathLst>
          </a:custGeom>
          <a:gradFill>
            <a:gsLst>
              <a:gs pos="28000">
                <a:schemeClr val="accent1">
                  <a:lumMod val="75000"/>
                </a:schemeClr>
              </a:gs>
              <a:gs pos="100000">
                <a:schemeClr val="accent1">
                  <a:lumMod val="70000"/>
                  <a:lumOff val="30000"/>
                </a:schemeClr>
              </a:gs>
            </a:gsLst>
            <a:lin ang="21594000" scaled="0"/>
          </a:gradFill>
          <a:ln w="48331" cap="flat">
            <a:noFill/>
            <a:prstDash val="solid"/>
            <a:miter/>
          </a:ln>
        </p:spPr>
        <p:txBody>
          <a:bodyPr rtlCol="0" anchor="ctr"/>
          <a:lstStyle/>
          <a:p>
            <a:endParaRPr lang="zh-CN" altLang="en-US"/>
          </a:p>
        </p:txBody>
      </p:sp>
      <p:sp>
        <p:nvSpPr>
          <p:cNvPr id="12" name="任意多边形: 形状 11"/>
          <p:cNvSpPr/>
          <p:nvPr>
            <p:custDataLst>
              <p:tags r:id="rId9"/>
            </p:custDataLst>
          </p:nvPr>
        </p:nvSpPr>
        <p:spPr>
          <a:xfrm>
            <a:off x="5622431" y="4234383"/>
            <a:ext cx="866730" cy="540314"/>
          </a:xfrm>
          <a:custGeom>
            <a:avLst/>
            <a:gdLst>
              <a:gd name="connsiteX0" fmla="*/ 0 w 1555432"/>
              <a:gd name="connsiteY0" fmla="*/ 372428 h 969645"/>
              <a:gd name="connsiteX1" fmla="*/ 1405890 w 1555432"/>
              <a:gd name="connsiteY1" fmla="*/ 0 h 969645"/>
              <a:gd name="connsiteX2" fmla="*/ 1555433 w 1555432"/>
              <a:gd name="connsiteY2" fmla="*/ 969645 h 969645"/>
            </a:gdLst>
            <a:ahLst/>
            <a:cxnLst>
              <a:cxn ang="0">
                <a:pos x="connsiteX0" y="connsiteY0"/>
              </a:cxn>
              <a:cxn ang="0">
                <a:pos x="connsiteX1" y="connsiteY1"/>
              </a:cxn>
              <a:cxn ang="0">
                <a:pos x="connsiteX2" y="connsiteY2"/>
              </a:cxn>
            </a:cxnLst>
            <a:rect l="l" t="t" r="r" b="b"/>
            <a:pathLst>
              <a:path w="1555432" h="969645">
                <a:moveTo>
                  <a:pt x="0" y="372428"/>
                </a:moveTo>
                <a:lnTo>
                  <a:pt x="1405890" y="0"/>
                </a:lnTo>
                <a:lnTo>
                  <a:pt x="1555433" y="969645"/>
                </a:lnTo>
                <a:close/>
              </a:path>
            </a:pathLst>
          </a:custGeom>
          <a:gradFill flip="none" rotWithShape="1">
            <a:gsLst>
              <a:gs pos="0">
                <a:schemeClr val="accent1">
                  <a:lumMod val="55000"/>
                  <a:lumOff val="45000"/>
                </a:schemeClr>
              </a:gs>
              <a:gs pos="100000">
                <a:schemeClr val="accent1"/>
              </a:gs>
            </a:gsLst>
            <a:lin ang="7200000" scaled="0"/>
            <a:tileRect/>
          </a:gradFill>
          <a:ln w="48331" cap="flat">
            <a:noFill/>
            <a:prstDash val="solid"/>
            <a:miter/>
          </a:ln>
        </p:spPr>
        <p:txBody>
          <a:bodyPr rtlCol="0" anchor="ctr"/>
          <a:lstStyle/>
          <a:p>
            <a:endParaRPr lang="zh-CN" altLang="en-US"/>
          </a:p>
        </p:txBody>
      </p:sp>
      <p:sp>
        <p:nvSpPr>
          <p:cNvPr id="13" name="任意多边形: 形状 12"/>
          <p:cNvSpPr/>
          <p:nvPr>
            <p:custDataLst>
              <p:tags r:id="rId10"/>
            </p:custDataLst>
          </p:nvPr>
        </p:nvSpPr>
        <p:spPr>
          <a:xfrm>
            <a:off x="5622431" y="4441910"/>
            <a:ext cx="866730" cy="903353"/>
          </a:xfrm>
          <a:custGeom>
            <a:avLst/>
            <a:gdLst>
              <a:gd name="connsiteX0" fmla="*/ 0 w 1555432"/>
              <a:gd name="connsiteY0" fmla="*/ 0 h 1621155"/>
              <a:gd name="connsiteX1" fmla="*/ 1555433 w 1555432"/>
              <a:gd name="connsiteY1" fmla="*/ 597218 h 1621155"/>
              <a:gd name="connsiteX2" fmla="*/ 169545 w 1555432"/>
              <a:gd name="connsiteY2" fmla="*/ 1621155 h 1621155"/>
            </a:gdLst>
            <a:ahLst/>
            <a:cxnLst>
              <a:cxn ang="0">
                <a:pos x="connsiteX0" y="connsiteY0"/>
              </a:cxn>
              <a:cxn ang="0">
                <a:pos x="connsiteX1" y="connsiteY1"/>
              </a:cxn>
              <a:cxn ang="0">
                <a:pos x="connsiteX2" y="connsiteY2"/>
              </a:cxn>
            </a:cxnLst>
            <a:rect l="l" t="t" r="r" b="b"/>
            <a:pathLst>
              <a:path w="1555432" h="1621155">
                <a:moveTo>
                  <a:pt x="0" y="0"/>
                </a:moveTo>
                <a:lnTo>
                  <a:pt x="1555433" y="597218"/>
                </a:lnTo>
                <a:lnTo>
                  <a:pt x="169545" y="1621155"/>
                </a:lnTo>
                <a:close/>
              </a:path>
            </a:pathLst>
          </a:custGeom>
          <a:gradFill flip="none" rotWithShape="1">
            <a:gsLst>
              <a:gs pos="0">
                <a:schemeClr val="accent1">
                  <a:lumMod val="36000"/>
                  <a:lumOff val="64000"/>
                </a:schemeClr>
              </a:gs>
              <a:gs pos="100000">
                <a:schemeClr val="accent1">
                  <a:lumMod val="77000"/>
                  <a:lumOff val="23000"/>
                </a:schemeClr>
              </a:gs>
            </a:gsLst>
            <a:lin ang="2700000" scaled="1"/>
            <a:tileRect/>
          </a:gradFill>
          <a:ln w="48331" cap="flat">
            <a:noFill/>
            <a:prstDash val="solid"/>
            <a:miter/>
          </a:ln>
        </p:spPr>
        <p:txBody>
          <a:bodyPr rtlCol="0" anchor="ctr"/>
          <a:lstStyle/>
          <a:p>
            <a:endParaRPr lang="zh-CN" altLang="en-US"/>
          </a:p>
        </p:txBody>
      </p:sp>
      <p:sp>
        <p:nvSpPr>
          <p:cNvPr id="14" name="椭圆 13"/>
          <p:cNvSpPr/>
          <p:nvPr>
            <p:custDataLst>
              <p:tags r:id="rId11"/>
            </p:custDataLst>
          </p:nvPr>
        </p:nvSpPr>
        <p:spPr>
          <a:xfrm rot="20464926">
            <a:off x="4722197" y="4748126"/>
            <a:ext cx="2828015" cy="590804"/>
          </a:xfrm>
          <a:prstGeom prst="ellipse">
            <a:avLst/>
          </a:prstGeom>
          <a:noFill/>
          <a:ln w="9525">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custDataLst>
              <p:tags r:id="rId12"/>
            </p:custDataLst>
          </p:nvPr>
        </p:nvSpPr>
        <p:spPr>
          <a:xfrm rot="997938">
            <a:off x="4832934" y="4748126"/>
            <a:ext cx="2606541" cy="590804"/>
          </a:xfrm>
          <a:prstGeom prst="ellipse">
            <a:avLst/>
          </a:prstGeom>
          <a:noFill/>
          <a:ln w="19050">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custDataLst>
              <p:tags r:id="rId13"/>
            </p:custDataLst>
          </p:nvPr>
        </p:nvSpPr>
        <p:spPr>
          <a:xfrm rot="19668910">
            <a:off x="4641788" y="4748126"/>
            <a:ext cx="2828015" cy="590804"/>
          </a:xfrm>
          <a:prstGeom prst="ellipse">
            <a:avLst/>
          </a:prstGeom>
          <a:noFill/>
          <a:ln w="19050">
            <a:gradFill flip="none" rotWithShape="1">
              <a:gsLst>
                <a:gs pos="1000">
                  <a:schemeClr val="accent1">
                    <a:lumMod val="60000"/>
                    <a:lumOff val="40000"/>
                  </a:schemeClr>
                </a:gs>
                <a:gs pos="100000">
                  <a:schemeClr val="accent1">
                    <a:alpha val="0"/>
                  </a:schemeClr>
                </a:gs>
              </a:gsLst>
              <a:lin ang="16200000" scaled="1"/>
              <a:tileRect/>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custDataLst>
              <p:tags r:id="rId14"/>
            </p:custDataLst>
          </p:nvPr>
        </p:nvSpPr>
        <p:spPr>
          <a:xfrm>
            <a:off x="6964721" y="4933269"/>
            <a:ext cx="110257" cy="110257"/>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custDataLst>
              <p:tags r:id="rId15"/>
            </p:custDataLst>
          </p:nvPr>
        </p:nvSpPr>
        <p:spPr>
          <a:xfrm>
            <a:off x="6336854" y="5347325"/>
            <a:ext cx="110257" cy="110257"/>
          </a:xfrm>
          <a:prstGeom prst="ellipse">
            <a:avLst/>
          </a:prstGeom>
          <a:gradFill flip="none" rotWithShape="1">
            <a:gsLst>
              <a:gs pos="1000">
                <a:schemeClr val="accent1">
                  <a:lumMod val="20000"/>
                  <a:lumOff val="80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custDataLst>
              <p:tags r:id="rId16"/>
            </p:custDataLst>
          </p:nvPr>
        </p:nvSpPr>
        <p:spPr>
          <a:xfrm>
            <a:off x="1034612" y="3823731"/>
            <a:ext cx="10122776"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gradFill>
              <a:gsLst>
                <a:gs pos="0">
                  <a:schemeClr val="accent1">
                    <a:lumMod val="40000"/>
                    <a:lumOff val="60000"/>
                  </a:schemeClr>
                </a:gs>
                <a:gs pos="92000">
                  <a:schemeClr val="accent1">
                    <a:alpha val="0"/>
                  </a:schemeClr>
                </a:gs>
              </a:gsLst>
              <a:lin ang="5400000" scaled="1"/>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custDataLst>
              <p:tags r:id="rId17"/>
            </p:custDataLst>
          </p:nvPr>
        </p:nvSpPr>
        <p:spPr>
          <a:xfrm>
            <a:off x="2287246" y="4532438"/>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custDataLst>
              <p:tags r:id="rId18"/>
            </p:custDataLst>
          </p:nvPr>
        </p:nvSpPr>
        <p:spPr>
          <a:xfrm>
            <a:off x="2315216" y="4560408"/>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19"/>
            </p:custDataLst>
          </p:nvPr>
        </p:nvSpPr>
        <p:spPr>
          <a:xfrm>
            <a:off x="1661760" y="3240710"/>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通过</a:t>
            </a:r>
            <a:r>
              <a:rPr lang="en-US" altLang="zh-CN" sz="1400" dirty="0">
                <a:solidFill>
                  <a:schemeClr val="tx1">
                    <a:lumMod val="85000"/>
                    <a:lumOff val="15000"/>
                  </a:schemeClr>
                </a:solidFill>
                <a:latin typeface="+mn-ea"/>
                <a:cs typeface="+mn-ea"/>
                <a:sym typeface="+mn-ea"/>
              </a:rPr>
              <a:t>CR</a:t>
            </a:r>
            <a:r>
              <a:rPr lang="zh-CN" altLang="en-US" sz="1400" dirty="0">
                <a:solidFill>
                  <a:schemeClr val="tx1">
                    <a:lumMod val="85000"/>
                    <a:lumOff val="15000"/>
                  </a:schemeClr>
                </a:solidFill>
                <a:latin typeface="+mn-ea"/>
                <a:cs typeface="+mn-ea"/>
                <a:sym typeface="+mn-ea"/>
              </a:rPr>
              <a:t>找到最新的</a:t>
            </a:r>
            <a:r>
              <a:rPr lang="en-US" altLang="zh-CN" sz="1400" dirty="0">
                <a:solidFill>
                  <a:schemeClr val="tx1">
                    <a:lumMod val="85000"/>
                    <a:lumOff val="15000"/>
                  </a:schemeClr>
                </a:solidFill>
                <a:latin typeface="+mn-ea"/>
                <a:cs typeface="+mn-ea"/>
                <a:sym typeface="+mn-ea"/>
              </a:rPr>
              <a:t>imap</a:t>
            </a:r>
            <a:endParaRPr lang="en-US" altLang="zh-CN" sz="1400" dirty="0">
              <a:solidFill>
                <a:schemeClr val="tx1">
                  <a:lumMod val="85000"/>
                  <a:lumOff val="15000"/>
                </a:schemeClr>
              </a:solidFill>
              <a:latin typeface="+mn-ea"/>
              <a:cs typeface="+mn-ea"/>
              <a:sym typeface="+mn-ea"/>
            </a:endParaRPr>
          </a:p>
        </p:txBody>
      </p:sp>
      <p:sp>
        <p:nvSpPr>
          <p:cNvPr id="3" name="矩形 2"/>
          <p:cNvSpPr/>
          <p:nvPr>
            <p:custDataLst>
              <p:tags r:id="rId20"/>
            </p:custDataLst>
          </p:nvPr>
        </p:nvSpPr>
        <p:spPr>
          <a:xfrm>
            <a:off x="1661761" y="2752026"/>
            <a:ext cx="1397354" cy="368300"/>
          </a:xfrm>
          <a:prstGeom prst="rect">
            <a:avLst/>
          </a:prstGeom>
          <a:noFill/>
        </p:spPr>
        <p:txBody>
          <a:bodyPr wrap="square" lIns="0" tIns="0" rIns="0" bIns="0" rtlCol="0" anchor="b">
            <a:noAutofit/>
          </a:bodyPr>
          <a:lstStyle/>
          <a:p>
            <a:pPr algn="ctr">
              <a:spcBef>
                <a:spcPct val="0"/>
              </a:spcBef>
              <a:spcAft>
                <a:spcPct val="0"/>
              </a:spcAft>
            </a:pPr>
            <a:r>
              <a:rPr lang="en-US" altLang="zh-CN" b="1">
                <a:solidFill>
                  <a:schemeClr val="accent1"/>
                </a:solidFill>
                <a:latin typeface="+mn-ea"/>
                <a:cs typeface="+mn-ea"/>
                <a:sym typeface="+mn-ea"/>
              </a:rPr>
              <a:t>01</a:t>
            </a:r>
            <a:endParaRPr lang="en-US" altLang="zh-CN" b="1">
              <a:solidFill>
                <a:schemeClr val="accent1"/>
              </a:solidFill>
              <a:latin typeface="+mn-ea"/>
              <a:cs typeface="+mn-ea"/>
              <a:sym typeface="+mn-ea"/>
            </a:endParaRPr>
          </a:p>
        </p:txBody>
      </p:sp>
      <p:cxnSp>
        <p:nvCxnSpPr>
          <p:cNvPr id="83" name="直接连接符 82"/>
          <p:cNvCxnSpPr/>
          <p:nvPr>
            <p:custDataLst>
              <p:tags r:id="rId21"/>
            </p:custDataLst>
          </p:nvPr>
        </p:nvCxnSpPr>
        <p:spPr>
          <a:xfrm flipV="1">
            <a:off x="2361743" y="3883184"/>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94" name="椭圆 93"/>
          <p:cNvSpPr/>
          <p:nvPr>
            <p:custDataLst>
              <p:tags r:id="rId22"/>
            </p:custDataLst>
          </p:nvPr>
        </p:nvSpPr>
        <p:spPr>
          <a:xfrm>
            <a:off x="9758372" y="4532438"/>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custDataLst>
              <p:tags r:id="rId23"/>
            </p:custDataLst>
          </p:nvPr>
        </p:nvSpPr>
        <p:spPr>
          <a:xfrm>
            <a:off x="9786342" y="4560408"/>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custDataLst>
              <p:tags r:id="rId24"/>
            </p:custDataLst>
          </p:nvPr>
        </p:nvSpPr>
        <p:spPr>
          <a:xfrm>
            <a:off x="9132886" y="3240710"/>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通过</a:t>
            </a:r>
            <a:r>
              <a:rPr lang="en-US" altLang="zh-CN" sz="1400">
                <a:solidFill>
                  <a:schemeClr val="tx1">
                    <a:lumMod val="85000"/>
                    <a:lumOff val="15000"/>
                  </a:schemeClr>
                </a:solidFill>
                <a:latin typeface="+mn-ea"/>
                <a:cs typeface="+mn-ea"/>
                <a:sym typeface="+mn-ea"/>
              </a:rPr>
              <a:t>inode</a:t>
            </a:r>
            <a:r>
              <a:rPr lang="zh-CN" altLang="en-US" sz="1400">
                <a:solidFill>
                  <a:schemeClr val="tx1">
                    <a:lumMod val="85000"/>
                    <a:lumOff val="15000"/>
                  </a:schemeClr>
                </a:solidFill>
                <a:latin typeface="+mn-ea"/>
                <a:cs typeface="+mn-ea"/>
                <a:sym typeface="+mn-ea"/>
              </a:rPr>
              <a:t>的指针得到</a:t>
            </a:r>
            <a:r>
              <a:rPr lang="zh-CN" altLang="en-US" sz="1400">
                <a:solidFill>
                  <a:schemeClr val="tx1">
                    <a:lumMod val="85000"/>
                    <a:lumOff val="15000"/>
                  </a:schemeClr>
                </a:solidFill>
                <a:latin typeface="+mn-ea"/>
                <a:cs typeface="+mn-ea"/>
                <a:sym typeface="+mn-ea"/>
              </a:rPr>
              <a:t>数据块</a:t>
            </a:r>
            <a:endParaRPr lang="zh-CN" altLang="en-US" sz="1400">
              <a:solidFill>
                <a:schemeClr val="tx1">
                  <a:lumMod val="85000"/>
                  <a:lumOff val="15000"/>
                </a:schemeClr>
              </a:solidFill>
              <a:latin typeface="+mn-ea"/>
              <a:cs typeface="+mn-ea"/>
              <a:sym typeface="+mn-ea"/>
            </a:endParaRPr>
          </a:p>
        </p:txBody>
      </p:sp>
      <p:sp>
        <p:nvSpPr>
          <p:cNvPr id="9" name="矩形 8"/>
          <p:cNvSpPr/>
          <p:nvPr>
            <p:custDataLst>
              <p:tags r:id="rId25"/>
            </p:custDataLst>
          </p:nvPr>
        </p:nvSpPr>
        <p:spPr>
          <a:xfrm>
            <a:off x="9132887" y="2752026"/>
            <a:ext cx="1397354" cy="368300"/>
          </a:xfrm>
          <a:prstGeom prst="rect">
            <a:avLst/>
          </a:prstGeom>
          <a:noFill/>
        </p:spPr>
        <p:txBody>
          <a:bodyPr wrap="square" lIns="0" tIns="0" rIns="0" bIns="0" rtlCol="0" anchor="b">
            <a:noAutofit/>
          </a:bodyPr>
          <a:lstStyle/>
          <a:p>
            <a:pPr algn="ctr">
              <a:spcBef>
                <a:spcPct val="0"/>
              </a:spcBef>
              <a:spcAft>
                <a:spcPct val="0"/>
              </a:spcAft>
            </a:pPr>
            <a:r>
              <a:rPr lang="en-US" altLang="zh-CN" b="1">
                <a:solidFill>
                  <a:schemeClr val="accent1"/>
                </a:solidFill>
                <a:latin typeface="+mn-ea"/>
                <a:cs typeface="+mn-ea"/>
                <a:sym typeface="+mn-ea"/>
              </a:rPr>
              <a:t>04</a:t>
            </a:r>
            <a:endParaRPr lang="en-US" altLang="zh-CN" b="1">
              <a:solidFill>
                <a:schemeClr val="accent1"/>
              </a:solidFill>
              <a:latin typeface="+mn-ea"/>
              <a:cs typeface="+mn-ea"/>
              <a:sym typeface="+mn-ea"/>
            </a:endParaRPr>
          </a:p>
        </p:txBody>
      </p:sp>
      <p:cxnSp>
        <p:nvCxnSpPr>
          <p:cNvPr id="91" name="直接连接符 90"/>
          <p:cNvCxnSpPr/>
          <p:nvPr>
            <p:custDataLst>
              <p:tags r:id="rId26"/>
            </p:custDataLst>
          </p:nvPr>
        </p:nvCxnSpPr>
        <p:spPr>
          <a:xfrm flipV="1">
            <a:off x="9832869" y="3883184"/>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103" name="椭圆 102"/>
          <p:cNvSpPr/>
          <p:nvPr>
            <p:custDataLst>
              <p:tags r:id="rId27"/>
            </p:custDataLst>
          </p:nvPr>
        </p:nvSpPr>
        <p:spPr>
          <a:xfrm>
            <a:off x="4777621" y="3812885"/>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custDataLst>
              <p:tags r:id="rId28"/>
            </p:custDataLst>
          </p:nvPr>
        </p:nvSpPr>
        <p:spPr>
          <a:xfrm>
            <a:off x="4805591" y="3840855"/>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custDataLst>
              <p:tags r:id="rId29"/>
            </p:custDataLst>
          </p:nvPr>
        </p:nvSpPr>
        <p:spPr>
          <a:xfrm>
            <a:off x="4152135" y="2521157"/>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通过最新的</a:t>
            </a:r>
            <a:r>
              <a:rPr lang="en-US" altLang="zh-CN" sz="1400">
                <a:solidFill>
                  <a:schemeClr val="tx1">
                    <a:lumMod val="85000"/>
                    <a:lumOff val="15000"/>
                  </a:schemeClr>
                </a:solidFill>
                <a:latin typeface="+mn-ea"/>
                <a:cs typeface="+mn-ea"/>
                <a:sym typeface="+mn-ea"/>
              </a:rPr>
              <a:t>imap</a:t>
            </a:r>
            <a:r>
              <a:rPr lang="zh-CN" altLang="en-US" sz="1400">
                <a:solidFill>
                  <a:schemeClr val="tx1">
                    <a:lumMod val="85000"/>
                    <a:lumOff val="15000"/>
                  </a:schemeClr>
                </a:solidFill>
                <a:latin typeface="+mn-ea"/>
                <a:cs typeface="+mn-ea"/>
                <a:sym typeface="+mn-ea"/>
              </a:rPr>
              <a:t>得到</a:t>
            </a:r>
            <a:r>
              <a:rPr lang="en-US" altLang="zh-CN" sz="1400">
                <a:solidFill>
                  <a:schemeClr val="tx1">
                    <a:lumMod val="85000"/>
                    <a:lumOff val="15000"/>
                  </a:schemeClr>
                </a:solidFill>
                <a:latin typeface="+mn-ea"/>
                <a:cs typeface="+mn-ea"/>
                <a:sym typeface="+mn-ea"/>
              </a:rPr>
              <a:t>inode</a:t>
            </a:r>
            <a:r>
              <a:rPr lang="zh-CN" altLang="en-US" sz="1400">
                <a:solidFill>
                  <a:schemeClr val="tx1">
                    <a:lumMod val="85000"/>
                    <a:lumOff val="15000"/>
                  </a:schemeClr>
                </a:solidFill>
                <a:latin typeface="+mn-ea"/>
                <a:cs typeface="+mn-ea"/>
                <a:sym typeface="+mn-ea"/>
              </a:rPr>
              <a:t>位置</a:t>
            </a:r>
            <a:endParaRPr lang="zh-CN" altLang="en-US" sz="1400">
              <a:solidFill>
                <a:schemeClr val="tx1">
                  <a:lumMod val="85000"/>
                  <a:lumOff val="15000"/>
                </a:schemeClr>
              </a:solidFill>
              <a:latin typeface="+mn-ea"/>
              <a:cs typeface="+mn-ea"/>
              <a:sym typeface="+mn-ea"/>
            </a:endParaRPr>
          </a:p>
        </p:txBody>
      </p:sp>
      <p:sp>
        <p:nvSpPr>
          <p:cNvPr id="23" name="矩形 22"/>
          <p:cNvSpPr/>
          <p:nvPr>
            <p:custDataLst>
              <p:tags r:id="rId30"/>
            </p:custDataLst>
          </p:nvPr>
        </p:nvSpPr>
        <p:spPr>
          <a:xfrm>
            <a:off x="4152136" y="2032473"/>
            <a:ext cx="1397354" cy="368300"/>
          </a:xfrm>
          <a:prstGeom prst="rect">
            <a:avLst/>
          </a:prstGeom>
          <a:noFill/>
        </p:spPr>
        <p:txBody>
          <a:bodyPr wrap="square" lIns="0" tIns="0" rIns="0" bIns="0" rtlCol="0" anchor="b">
            <a:noAutofit/>
          </a:bodyPr>
          <a:lstStyle/>
          <a:p>
            <a:pPr algn="ctr">
              <a:spcBef>
                <a:spcPct val="0"/>
              </a:spcBef>
              <a:spcAft>
                <a:spcPct val="0"/>
              </a:spcAft>
            </a:pPr>
            <a:r>
              <a:rPr lang="en-US" altLang="zh-CN" b="1">
                <a:solidFill>
                  <a:schemeClr val="accent1"/>
                </a:solidFill>
                <a:latin typeface="+mn-ea"/>
                <a:cs typeface="+mn-ea"/>
                <a:sym typeface="+mn-ea"/>
              </a:rPr>
              <a:t>02</a:t>
            </a:r>
            <a:endParaRPr lang="en-US" altLang="zh-CN" b="1">
              <a:solidFill>
                <a:schemeClr val="accent1"/>
              </a:solidFill>
              <a:latin typeface="+mn-ea"/>
              <a:cs typeface="+mn-ea"/>
              <a:sym typeface="+mn-ea"/>
            </a:endParaRPr>
          </a:p>
        </p:txBody>
      </p:sp>
      <p:cxnSp>
        <p:nvCxnSpPr>
          <p:cNvPr id="100" name="直接连接符 99"/>
          <p:cNvCxnSpPr/>
          <p:nvPr>
            <p:custDataLst>
              <p:tags r:id="rId31"/>
            </p:custDataLst>
          </p:nvPr>
        </p:nvCxnSpPr>
        <p:spPr>
          <a:xfrm flipV="1">
            <a:off x="4852118" y="3163631"/>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111" name="椭圆 110"/>
          <p:cNvSpPr/>
          <p:nvPr>
            <p:custDataLst>
              <p:tags r:id="rId32"/>
            </p:custDataLst>
          </p:nvPr>
        </p:nvSpPr>
        <p:spPr>
          <a:xfrm>
            <a:off x="7267996" y="3812885"/>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custDataLst>
              <p:tags r:id="rId33"/>
            </p:custDataLst>
          </p:nvPr>
        </p:nvSpPr>
        <p:spPr>
          <a:xfrm>
            <a:off x="7295966" y="3840855"/>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34"/>
            </p:custDataLst>
          </p:nvPr>
        </p:nvSpPr>
        <p:spPr>
          <a:xfrm>
            <a:off x="6642510" y="2521157"/>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读最新的</a:t>
            </a:r>
            <a:r>
              <a:rPr lang="en-US" altLang="zh-CN" sz="1400">
                <a:solidFill>
                  <a:schemeClr val="tx1">
                    <a:lumMod val="85000"/>
                    <a:lumOff val="15000"/>
                  </a:schemeClr>
                </a:solidFill>
                <a:latin typeface="+mn-ea"/>
                <a:cs typeface="+mn-ea"/>
                <a:sym typeface="+mn-ea"/>
              </a:rPr>
              <a:t>inode</a:t>
            </a:r>
            <a:r>
              <a:rPr lang="zh-CN" altLang="en-US" sz="1400">
                <a:solidFill>
                  <a:schemeClr val="tx1">
                    <a:lumMod val="85000"/>
                    <a:lumOff val="15000"/>
                  </a:schemeClr>
                </a:solidFill>
                <a:latin typeface="+mn-ea"/>
                <a:cs typeface="+mn-ea"/>
                <a:sym typeface="+mn-ea"/>
              </a:rPr>
              <a:t>位置</a:t>
            </a:r>
            <a:endParaRPr lang="zh-CN" altLang="en-US" sz="1400">
              <a:solidFill>
                <a:schemeClr val="tx1">
                  <a:lumMod val="85000"/>
                  <a:lumOff val="15000"/>
                </a:schemeClr>
              </a:solidFill>
              <a:latin typeface="+mn-ea"/>
              <a:cs typeface="+mn-ea"/>
              <a:sym typeface="+mn-ea"/>
            </a:endParaRPr>
          </a:p>
        </p:txBody>
      </p:sp>
      <p:sp>
        <p:nvSpPr>
          <p:cNvPr id="25" name="矩形 24"/>
          <p:cNvSpPr/>
          <p:nvPr>
            <p:custDataLst>
              <p:tags r:id="rId35"/>
            </p:custDataLst>
          </p:nvPr>
        </p:nvSpPr>
        <p:spPr>
          <a:xfrm>
            <a:off x="6642511" y="2032473"/>
            <a:ext cx="1397354" cy="368300"/>
          </a:xfrm>
          <a:prstGeom prst="rect">
            <a:avLst/>
          </a:prstGeom>
          <a:noFill/>
        </p:spPr>
        <p:txBody>
          <a:bodyPr wrap="square" lIns="0" tIns="0" rIns="0" bIns="0" rtlCol="0" anchor="b">
            <a:noAutofit/>
          </a:bodyPr>
          <a:lstStyle/>
          <a:p>
            <a:pPr algn="ctr">
              <a:spcBef>
                <a:spcPct val="0"/>
              </a:spcBef>
              <a:spcAft>
                <a:spcPct val="0"/>
              </a:spcAft>
            </a:pPr>
            <a:r>
              <a:rPr lang="en-US" altLang="zh-CN" b="1">
                <a:solidFill>
                  <a:schemeClr val="accent1"/>
                </a:solidFill>
                <a:latin typeface="+mn-ea"/>
                <a:cs typeface="+mn-ea"/>
                <a:sym typeface="+mn-ea"/>
              </a:rPr>
              <a:t>03</a:t>
            </a:r>
            <a:endParaRPr lang="en-US" altLang="zh-CN" b="1">
              <a:solidFill>
                <a:schemeClr val="accent1"/>
              </a:solidFill>
              <a:latin typeface="+mn-ea"/>
              <a:cs typeface="+mn-ea"/>
              <a:sym typeface="+mn-ea"/>
            </a:endParaRPr>
          </a:p>
        </p:txBody>
      </p:sp>
      <p:cxnSp>
        <p:nvCxnSpPr>
          <p:cNvPr id="108" name="直接连接符 107"/>
          <p:cNvCxnSpPr/>
          <p:nvPr>
            <p:custDataLst>
              <p:tags r:id="rId36"/>
            </p:custDataLst>
          </p:nvPr>
        </p:nvCxnSpPr>
        <p:spPr>
          <a:xfrm flipV="1">
            <a:off x="7342493" y="3163631"/>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Tree>
    <p:custDataLst>
      <p:tags r:id="rId3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2.2.2.</a:t>
            </a:r>
            <a:r>
              <a:rPr lang="zh-CN" altLang="en-US"/>
              <a:t>文件目录的</a:t>
            </a:r>
            <a:r>
              <a:rPr lang="zh-CN" altLang="en-US"/>
              <a:t>管理</a:t>
            </a:r>
            <a:endParaRPr lang="zh-CN" altLang="en-US"/>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469920" y="1609633"/>
            <a:ext cx="11264880" cy="4415586"/>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cxnSp>
        <p:nvCxnSpPr>
          <p:cNvPr id="21" name="直接连接符 20"/>
          <p:cNvCxnSpPr/>
          <p:nvPr>
            <p:custDataLst>
              <p:tags r:id="rId4"/>
            </p:custDataLst>
          </p:nvPr>
        </p:nvCxnSpPr>
        <p:spPr>
          <a:xfrm>
            <a:off x="1285240" y="5871845"/>
            <a:ext cx="45042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5"/>
            </p:custDataLst>
          </p:nvPr>
        </p:nvCxnSpPr>
        <p:spPr>
          <a:xfrm flipV="1">
            <a:off x="1971040" y="5826760"/>
            <a:ext cx="8938260" cy="45085"/>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85240" y="1760220"/>
            <a:ext cx="9176385" cy="3720465"/>
          </a:xfrm>
          <a:prstGeom prst="rect">
            <a:avLst/>
          </a:prstGeom>
          <a:noFill/>
        </p:spPr>
        <p:txBody>
          <a:bodyPr wrap="square" rtlCol="0">
            <a:normAutofit/>
          </a:bodyPr>
          <a:p>
            <a:pPr algn="l">
              <a:lnSpc>
                <a:spcPct val="140000"/>
              </a:lnSpc>
            </a:pPr>
            <a:r>
              <a:rPr lang="zh-CN" altLang="en-US" sz="2000" kern="100" dirty="0">
                <a:effectLst/>
                <a:latin typeface="+mn-ea"/>
                <a:cs typeface="江城圆体 400W" panose="020B0500000000000000" pitchFamily="34" charset="-122"/>
              </a:rPr>
              <a:t>和其他文件操作系统一样，我们的操作系统拥有</a:t>
            </a:r>
            <a:r>
              <a:rPr lang="zh-CN" altLang="en-US" sz="2000" kern="100" dirty="0">
                <a:effectLst/>
                <a:latin typeface="+mn-ea"/>
                <a:cs typeface="江城圆体 400W" panose="020B0500000000000000" pitchFamily="34" charset="-122"/>
              </a:rPr>
              <a:t>目录功能。</a:t>
            </a:r>
            <a:endParaRPr lang="zh-CN" altLang="en-US" sz="2000" kern="100" dirty="0">
              <a:effectLst/>
              <a:latin typeface="+mn-ea"/>
              <a:cs typeface="江城圆体 400W" panose="020B0500000000000000" pitchFamily="34" charset="-122"/>
            </a:endParaRPr>
          </a:p>
          <a:p>
            <a:pPr algn="l">
              <a:lnSpc>
                <a:spcPct val="140000"/>
              </a:lnSpc>
            </a:pPr>
            <a:r>
              <a:rPr lang="zh-CN" altLang="en-US" sz="2000" kern="100" dirty="0">
                <a:solidFill>
                  <a:srgbClr val="C00000"/>
                </a:solidFill>
                <a:effectLst/>
                <a:latin typeface="+mn-ea"/>
                <a:cs typeface="江城圆体 400W" panose="020B0500000000000000" pitchFamily="34" charset="-122"/>
              </a:rPr>
              <a:t>在创建新文件的时候，需要写入数据和数据</a:t>
            </a:r>
            <a:r>
              <a:rPr lang="en-US" altLang="zh-CN" sz="2000" kern="100" dirty="0">
                <a:solidFill>
                  <a:srgbClr val="C00000"/>
                </a:solidFill>
                <a:effectLst/>
                <a:latin typeface="+mn-ea"/>
                <a:cs typeface="江城圆体 400W" panose="020B0500000000000000" pitchFamily="34" charset="-122"/>
              </a:rPr>
              <a:t>inode,</a:t>
            </a:r>
            <a:r>
              <a:rPr lang="zh-CN" altLang="en-US" sz="2000" kern="100" dirty="0">
                <a:solidFill>
                  <a:srgbClr val="C00000"/>
                </a:solidFill>
                <a:effectLst/>
                <a:latin typeface="+mn-ea"/>
                <a:cs typeface="江城圆体 400W" panose="020B0500000000000000" pitchFamily="34" charset="-122"/>
              </a:rPr>
              <a:t>目录数据和目录</a:t>
            </a:r>
            <a:r>
              <a:rPr lang="en-US" altLang="zh-CN" sz="2000" kern="100" dirty="0">
                <a:solidFill>
                  <a:srgbClr val="C00000"/>
                </a:solidFill>
                <a:effectLst/>
                <a:latin typeface="+mn-ea"/>
                <a:cs typeface="江城圆体 400W" panose="020B0500000000000000" pitchFamily="34" charset="-122"/>
              </a:rPr>
              <a:t>inode,</a:t>
            </a:r>
            <a:r>
              <a:rPr lang="zh-CN" altLang="en-US" sz="2000" kern="100" dirty="0">
                <a:solidFill>
                  <a:srgbClr val="C00000"/>
                </a:solidFill>
                <a:effectLst/>
                <a:latin typeface="+mn-ea"/>
                <a:cs typeface="江城圆体 400W" panose="020B0500000000000000" pitchFamily="34" charset="-122"/>
              </a:rPr>
              <a:t>以及更新的</a:t>
            </a:r>
            <a:r>
              <a:rPr lang="en-US" altLang="zh-CN" sz="2000" kern="100" dirty="0">
                <a:solidFill>
                  <a:srgbClr val="C00000"/>
                </a:solidFill>
                <a:effectLst/>
                <a:latin typeface="+mn-ea"/>
                <a:cs typeface="江城圆体 400W" panose="020B0500000000000000" pitchFamily="34" charset="-122"/>
              </a:rPr>
              <a:t>imap</a:t>
            </a:r>
            <a:r>
              <a:rPr lang="zh-CN" altLang="en-US" sz="2000" kern="100" dirty="0">
                <a:solidFill>
                  <a:srgbClr val="C00000"/>
                </a:solidFill>
                <a:effectLst/>
                <a:latin typeface="+mn-ea"/>
                <a:cs typeface="江城圆体 400W" panose="020B0500000000000000" pitchFamily="34" charset="-122"/>
              </a:rPr>
              <a:t>。</a:t>
            </a:r>
            <a:endParaRPr lang="zh-CN" altLang="en-US" sz="2000" kern="100" dirty="0">
              <a:effectLst/>
              <a:latin typeface="+mn-ea"/>
              <a:cs typeface="江城圆体 400W" panose="020B0500000000000000" pitchFamily="34" charset="-122"/>
            </a:endParaRPr>
          </a:p>
          <a:p>
            <a:pPr algn="l">
              <a:lnSpc>
                <a:spcPct val="140000"/>
              </a:lnSpc>
            </a:pPr>
            <a:r>
              <a:rPr lang="zh-CN" altLang="en-US" sz="2000" kern="100" dirty="0">
                <a:effectLst/>
                <a:latin typeface="+mn-ea"/>
                <a:cs typeface="江城圆体 400W" panose="020B0500000000000000" pitchFamily="34" charset="-122"/>
              </a:rPr>
              <a:t>在读文件的时候，系统需要寻找①</a:t>
            </a:r>
            <a:r>
              <a:rPr lang="en-US" altLang="zh-CN" sz="2000" kern="100" dirty="0">
                <a:effectLst/>
                <a:latin typeface="+mn-ea"/>
                <a:cs typeface="江城圆体 400W" panose="020B0500000000000000" pitchFamily="34" charset="-122"/>
              </a:rPr>
              <a:t>imap,</a:t>
            </a:r>
            <a:r>
              <a:rPr lang="zh-CN" altLang="en-US" sz="2000" kern="100" dirty="0">
                <a:effectLst/>
                <a:latin typeface="+mn-ea"/>
                <a:cs typeface="江城圆体 400W" panose="020B0500000000000000" pitchFamily="34" charset="-122"/>
              </a:rPr>
              <a:t>②目录</a:t>
            </a:r>
            <a:r>
              <a:rPr lang="en-US" altLang="zh-CN" sz="2000" kern="100" dirty="0">
                <a:effectLst/>
                <a:latin typeface="+mn-ea"/>
                <a:cs typeface="江城圆体 400W" panose="020B0500000000000000" pitchFamily="34" charset="-122"/>
              </a:rPr>
              <a:t>inode,</a:t>
            </a:r>
            <a:r>
              <a:rPr lang="zh-CN" altLang="en-US" sz="2000" kern="100" dirty="0">
                <a:effectLst/>
                <a:latin typeface="+mn-ea"/>
                <a:cs typeface="江城圆体 400W" panose="020B0500000000000000" pitchFamily="34" charset="-122"/>
              </a:rPr>
              <a:t>③目录数据</a:t>
            </a:r>
            <a:r>
              <a:rPr lang="en-US" altLang="zh-CN" sz="2000" kern="100" dirty="0">
                <a:effectLst/>
                <a:latin typeface="+mn-ea"/>
                <a:cs typeface="江城圆体 400W" panose="020B0500000000000000" pitchFamily="34" charset="-122"/>
              </a:rPr>
              <a:t>,</a:t>
            </a:r>
            <a:r>
              <a:rPr lang="zh-CN" altLang="en-US" sz="2000" kern="100" dirty="0">
                <a:effectLst/>
                <a:latin typeface="+mn-ea"/>
                <a:cs typeface="江城圆体 400W" panose="020B0500000000000000" pitchFamily="34" charset="-122"/>
              </a:rPr>
              <a:t>④</a:t>
            </a:r>
            <a:r>
              <a:rPr lang="en-US" altLang="zh-CN" sz="2000" kern="100" dirty="0">
                <a:effectLst/>
                <a:latin typeface="+mn-ea"/>
                <a:cs typeface="江城圆体 400W" panose="020B0500000000000000" pitchFamily="34" charset="-122"/>
              </a:rPr>
              <a:t>imap,</a:t>
            </a:r>
            <a:r>
              <a:rPr lang="zh-CN" altLang="en-US" sz="2000" kern="100" dirty="0">
                <a:effectLst/>
                <a:latin typeface="+mn-ea"/>
                <a:cs typeface="江城圆体 400W" panose="020B0500000000000000" pitchFamily="34" charset="-122"/>
              </a:rPr>
              <a:t>⑤数据</a:t>
            </a:r>
            <a:r>
              <a:rPr lang="en-US" altLang="zh-CN" sz="2000" kern="100" dirty="0">
                <a:effectLst/>
                <a:latin typeface="+mn-ea"/>
                <a:cs typeface="江城圆体 400W" panose="020B0500000000000000" pitchFamily="34" charset="-122"/>
              </a:rPr>
              <a:t>inode,</a:t>
            </a:r>
            <a:r>
              <a:rPr lang="zh-CN" altLang="en-US" sz="2000" kern="100" dirty="0">
                <a:effectLst/>
                <a:latin typeface="+mn-ea"/>
                <a:cs typeface="江城圆体 400W" panose="020B0500000000000000" pitchFamily="34" charset="-122"/>
              </a:rPr>
              <a:t>⑥</a:t>
            </a:r>
            <a:r>
              <a:rPr lang="zh-CN" altLang="en-US" sz="2000" kern="100" dirty="0">
                <a:effectLst/>
                <a:latin typeface="+mn-ea"/>
                <a:cs typeface="江城圆体 400W" panose="020B0500000000000000" pitchFamily="34" charset="-122"/>
              </a:rPr>
              <a:t>数据。</a:t>
            </a:r>
            <a:endParaRPr lang="zh-CN" altLang="en-US" sz="2000" kern="100" dirty="0">
              <a:effectLst/>
              <a:latin typeface="+mn-ea"/>
              <a:cs typeface="江城圆体 400W" panose="020B0500000000000000" pitchFamily="34" charset="-122"/>
            </a:endParaRPr>
          </a:p>
          <a:p>
            <a:pPr algn="l">
              <a:lnSpc>
                <a:spcPct val="140000"/>
              </a:lnSpc>
            </a:pPr>
            <a:r>
              <a:rPr lang="zh-CN" altLang="en-US" sz="2000" kern="100" dirty="0">
                <a:effectLst/>
                <a:latin typeface="+mn-ea"/>
                <a:cs typeface="江城圆体 400W" panose="020B0500000000000000" pitchFamily="34" charset="-122"/>
              </a:rPr>
              <a:t>文件目录采用</a:t>
            </a:r>
            <a:r>
              <a:rPr lang="zh-CN" altLang="en-US" sz="2000" kern="100" dirty="0">
                <a:solidFill>
                  <a:srgbClr val="C00000"/>
                </a:solidFill>
                <a:effectLst/>
                <a:latin typeface="+mn-ea"/>
                <a:cs typeface="江城圆体 400W" panose="020B0500000000000000" pitchFamily="34" charset="-122"/>
              </a:rPr>
              <a:t>树形结构</a:t>
            </a:r>
            <a:r>
              <a:rPr lang="zh-CN" altLang="en-US" sz="2000" kern="100" dirty="0">
                <a:effectLst/>
                <a:latin typeface="+mn-ea"/>
                <a:cs typeface="江城圆体 400W" panose="020B0500000000000000" pitchFamily="34" charset="-122"/>
              </a:rPr>
              <a:t>，并通过数据压缩方式一个文件可找到上下三层的</a:t>
            </a:r>
            <a:r>
              <a:rPr lang="zh-CN" altLang="en-US" sz="2000" kern="100" dirty="0">
                <a:effectLst/>
                <a:latin typeface="+mn-ea"/>
                <a:cs typeface="江城圆体 400W" panose="020B0500000000000000" pitchFamily="34" charset="-122"/>
              </a:rPr>
              <a:t>文件。</a:t>
            </a:r>
            <a:endParaRPr lang="zh-CN" altLang="en-US" sz="2000" kern="100" dirty="0">
              <a:effectLst/>
              <a:latin typeface="+mn-ea"/>
              <a:cs typeface="江城圆体 400W" panose="020B0500000000000000" pitchFamily="34" charset="-122"/>
            </a:endParaRPr>
          </a:p>
        </p:txBody>
      </p:sp>
      <p:pic>
        <p:nvPicPr>
          <p:cNvPr id="2" name="图片 1"/>
          <p:cNvPicPr>
            <a:picLocks noChangeAspect="1"/>
          </p:cNvPicPr>
          <p:nvPr/>
        </p:nvPicPr>
        <p:blipFill>
          <a:blip r:embed="rId6"/>
          <a:srcRect t="3141" r="2061"/>
          <a:stretch>
            <a:fillRect/>
          </a:stretch>
        </p:blipFill>
        <p:spPr>
          <a:xfrm>
            <a:off x="1285240" y="4477385"/>
            <a:ext cx="4810760" cy="1216025"/>
          </a:xfrm>
          <a:prstGeom prst="rect">
            <a:avLst/>
          </a:prstGeom>
        </p:spPr>
      </p:pic>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2.2.3.</a:t>
            </a:r>
            <a:r>
              <a:rPr lang="zh-CN" altLang="en-US"/>
              <a:t>文件目录的</a:t>
            </a:r>
            <a:r>
              <a:rPr lang="zh-CN" altLang="en-US"/>
              <a:t>管理</a:t>
            </a:r>
            <a:endParaRPr lang="zh-CN" altLang="en-US"/>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469920" y="1609633"/>
            <a:ext cx="11264880" cy="4415586"/>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cxnSp>
        <p:nvCxnSpPr>
          <p:cNvPr id="21" name="直接连接符 20"/>
          <p:cNvCxnSpPr/>
          <p:nvPr>
            <p:custDataLst>
              <p:tags r:id="rId4"/>
            </p:custDataLst>
          </p:nvPr>
        </p:nvCxnSpPr>
        <p:spPr>
          <a:xfrm>
            <a:off x="1285240" y="5370830"/>
            <a:ext cx="45042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5"/>
            </p:custDataLst>
          </p:nvPr>
        </p:nvCxnSpPr>
        <p:spPr>
          <a:xfrm flipV="1">
            <a:off x="1971040" y="5325745"/>
            <a:ext cx="8938260" cy="45085"/>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85240" y="1760220"/>
            <a:ext cx="9176385" cy="3720465"/>
          </a:xfrm>
          <a:prstGeom prst="rect">
            <a:avLst/>
          </a:prstGeom>
          <a:noFill/>
        </p:spPr>
        <p:txBody>
          <a:bodyPr wrap="square" rtlCol="0">
            <a:normAutofit/>
          </a:bodyPr>
          <a:p>
            <a:pPr algn="l">
              <a:lnSpc>
                <a:spcPct val="140000"/>
              </a:lnSpc>
            </a:pPr>
            <a:r>
              <a:rPr lang="zh-CN" altLang="en-US" sz="2000" kern="100" dirty="0">
                <a:effectLst/>
                <a:latin typeface="+mn-ea"/>
                <a:cs typeface="江城圆体 400W" panose="020B0500000000000000" pitchFamily="34" charset="-122"/>
              </a:rPr>
              <a:t>递归问题：在任何不就地更新的文件系统中都会出现。当</a:t>
            </a:r>
            <a:r>
              <a:rPr lang="en-US" altLang="zh-CN" sz="2000" kern="100" dirty="0">
                <a:effectLst/>
                <a:latin typeface="+mn-ea"/>
                <a:cs typeface="江城圆体 400W" panose="020B0500000000000000" pitchFamily="34" charset="-122"/>
              </a:rPr>
              <a:t>inode</a:t>
            </a:r>
            <a:r>
              <a:rPr lang="zh-CN" altLang="en-US" sz="2000" kern="100" dirty="0">
                <a:effectLst/>
                <a:latin typeface="+mn-ea"/>
                <a:cs typeface="江城圆体 400W" panose="020B0500000000000000" pitchFamily="34" charset="-122"/>
              </a:rPr>
              <a:t>更新时，它在磁盘上的位置就会改变，为了追踪</a:t>
            </a:r>
            <a:r>
              <a:rPr lang="en-US" altLang="zh-CN" sz="2000" kern="100" dirty="0">
                <a:effectLst/>
                <a:latin typeface="+mn-ea"/>
                <a:cs typeface="江城圆体 400W" panose="020B0500000000000000" pitchFamily="34" charset="-122"/>
              </a:rPr>
              <a:t>inode</a:t>
            </a:r>
            <a:r>
              <a:rPr lang="zh-CN" altLang="en-US" sz="2000" kern="100" dirty="0">
                <a:effectLst/>
                <a:latin typeface="+mn-ea"/>
                <a:cs typeface="江城圆体 400W" panose="020B0500000000000000" pitchFamily="34" charset="-122"/>
              </a:rPr>
              <a:t>的位置，目录可能是</a:t>
            </a:r>
            <a:r>
              <a:rPr lang="en-US" altLang="zh-CN" sz="2000" kern="100" dirty="0">
                <a:effectLst/>
                <a:latin typeface="+mn-ea"/>
                <a:cs typeface="江城圆体 400W" panose="020B0500000000000000" pitchFamily="34" charset="-122"/>
              </a:rPr>
              <a:t>(inode-name,inode-</a:t>
            </a:r>
            <a:r>
              <a:rPr lang="en-US" altLang="zh-CN" sz="2000" kern="100" dirty="0">
                <a:effectLst/>
                <a:latin typeface="+mn-ea"/>
                <a:cs typeface="江城圆体 400W" panose="020B0500000000000000" pitchFamily="34" charset="-122"/>
              </a:rPr>
              <a:t>location)</a:t>
            </a:r>
            <a:r>
              <a:rPr lang="zh-CN" altLang="en-US" sz="2000" kern="100" dirty="0">
                <a:effectLst/>
                <a:latin typeface="+mn-ea"/>
                <a:cs typeface="江城圆体 400W" panose="020B0500000000000000" pitchFamily="34" charset="-122"/>
              </a:rPr>
              <a:t>的集合。这还需要递归更新指向该文件的文件，例如其父文件和子文件，一直沿着目录树</a:t>
            </a:r>
            <a:r>
              <a:rPr lang="zh-CN" altLang="en-US" sz="2000" kern="100" dirty="0">
                <a:effectLst/>
                <a:latin typeface="+mn-ea"/>
                <a:cs typeface="江城圆体 400W" panose="020B0500000000000000" pitchFamily="34" charset="-122"/>
              </a:rPr>
              <a:t>改变。</a:t>
            </a:r>
            <a:endParaRPr lang="zh-CN" altLang="en-US" sz="2000" kern="100" dirty="0">
              <a:effectLst/>
              <a:latin typeface="+mn-ea"/>
              <a:cs typeface="江城圆体 400W" panose="020B0500000000000000" pitchFamily="34" charset="-122"/>
            </a:endParaRPr>
          </a:p>
          <a:p>
            <a:pPr algn="l">
              <a:lnSpc>
                <a:spcPct val="140000"/>
              </a:lnSpc>
            </a:pPr>
            <a:r>
              <a:rPr lang="zh-CN" altLang="en-US" sz="2000" kern="100" dirty="0">
                <a:effectLst/>
                <a:latin typeface="+mn-ea"/>
                <a:cs typeface="江城圆体 400W" panose="020B0500000000000000" pitchFamily="34" charset="-122"/>
              </a:rPr>
              <a:t>但是，</a:t>
            </a:r>
            <a:r>
              <a:rPr lang="en-US" sz="2000" kern="100" dirty="0">
                <a:effectLst/>
                <a:latin typeface="+mn-ea"/>
                <a:cs typeface="江城圆体 400W" panose="020B0500000000000000" pitchFamily="34" charset="-122"/>
              </a:rPr>
              <a:t>FFS</a:t>
            </a:r>
            <a:r>
              <a:rPr lang="zh-CN" altLang="en-US" sz="2000" kern="100" dirty="0">
                <a:effectLst/>
                <a:latin typeface="+mn-ea"/>
                <a:cs typeface="江城圆体 400W" panose="020B0500000000000000" pitchFamily="34" charset="-122"/>
              </a:rPr>
              <a:t>很巧妙地避免了这个</a:t>
            </a:r>
            <a:r>
              <a:rPr lang="zh-CN" altLang="en-US" sz="2000" kern="100" dirty="0">
                <a:effectLst/>
                <a:latin typeface="+mn-ea"/>
                <a:cs typeface="江城圆体 400W" panose="020B0500000000000000" pitchFamily="34" charset="-122"/>
              </a:rPr>
              <a:t>问题。</a:t>
            </a:r>
            <a:endParaRPr lang="zh-CN" altLang="en-US" sz="2000" kern="100" dirty="0">
              <a:effectLst/>
              <a:latin typeface="+mn-ea"/>
              <a:cs typeface="江城圆体 400W" panose="020B0500000000000000" pitchFamily="34" charset="-122"/>
            </a:endParaRPr>
          </a:p>
          <a:p>
            <a:pPr algn="l">
              <a:lnSpc>
                <a:spcPct val="140000"/>
              </a:lnSpc>
            </a:pPr>
            <a:r>
              <a:rPr lang="zh-CN" altLang="en-US" sz="2000" kern="100" dirty="0">
                <a:effectLst/>
                <a:latin typeface="+mn-ea"/>
                <a:cs typeface="江城圆体 400W" panose="020B0500000000000000" pitchFamily="34" charset="-122"/>
              </a:rPr>
              <a:t>因为</a:t>
            </a:r>
            <a:r>
              <a:rPr lang="en-US" altLang="zh-CN" sz="2000" kern="100" dirty="0">
                <a:solidFill>
                  <a:srgbClr val="FF0000"/>
                </a:solidFill>
                <a:effectLst/>
                <a:latin typeface="+mn-ea"/>
                <a:cs typeface="江城圆体 400W" panose="020B0500000000000000" pitchFamily="34" charset="-122"/>
              </a:rPr>
              <a:t>F</a:t>
            </a:r>
            <a:r>
              <a:rPr lang="en-US" altLang="zh-CN" sz="2000" kern="100" dirty="0">
                <a:solidFill>
                  <a:srgbClr val="C00000"/>
                </a:solidFill>
                <a:effectLst/>
                <a:latin typeface="+mn-ea"/>
                <a:cs typeface="江城圆体 400W" panose="020B0500000000000000" pitchFamily="34" charset="-122"/>
              </a:rPr>
              <a:t>FS</a:t>
            </a:r>
            <a:r>
              <a:rPr lang="zh-CN" altLang="en-US" sz="2000" kern="100" dirty="0">
                <a:solidFill>
                  <a:srgbClr val="C00000"/>
                </a:solidFill>
                <a:effectLst/>
                <a:latin typeface="+mn-ea"/>
                <a:cs typeface="江城圆体 400W" panose="020B0500000000000000" pitchFamily="34" charset="-122"/>
              </a:rPr>
              <a:t>的目录是</a:t>
            </a:r>
            <a:r>
              <a:rPr lang="en-US" altLang="zh-CN" sz="2000" kern="100" dirty="0">
                <a:solidFill>
                  <a:srgbClr val="C00000"/>
                </a:solidFill>
                <a:effectLst/>
                <a:latin typeface="+mn-ea"/>
                <a:cs typeface="江城圆体 400W" panose="020B0500000000000000" pitchFamily="34" charset="-122"/>
              </a:rPr>
              <a:t>(inode-name,inode-num)</a:t>
            </a:r>
            <a:r>
              <a:rPr lang="zh-CN" altLang="en-US" sz="2000" kern="100" dirty="0">
                <a:solidFill>
                  <a:srgbClr val="C00000"/>
                </a:solidFill>
                <a:effectLst/>
                <a:latin typeface="+mn-ea"/>
                <a:cs typeface="江城圆体 400W" panose="020B0500000000000000" pitchFamily="34" charset="-122"/>
              </a:rPr>
              <a:t>的集合，而</a:t>
            </a:r>
            <a:r>
              <a:rPr lang="en-US" altLang="zh-CN" sz="2000" kern="100" dirty="0">
                <a:solidFill>
                  <a:srgbClr val="C00000"/>
                </a:solidFill>
                <a:effectLst/>
                <a:latin typeface="+mn-ea"/>
                <a:cs typeface="江城圆体 400W" panose="020B0500000000000000" pitchFamily="34" charset="-122"/>
              </a:rPr>
              <a:t>imap</a:t>
            </a:r>
            <a:r>
              <a:rPr lang="zh-CN" altLang="en-US" sz="2000" kern="100" dirty="0">
                <a:solidFill>
                  <a:srgbClr val="C00000"/>
                </a:solidFill>
                <a:effectLst/>
                <a:latin typeface="+mn-ea"/>
                <a:cs typeface="江城圆体 400W" panose="020B0500000000000000" pitchFamily="34" charset="-122"/>
              </a:rPr>
              <a:t>里才存储着</a:t>
            </a:r>
            <a:r>
              <a:rPr lang="en-US" altLang="zh-CN" sz="2000" kern="100" dirty="0">
                <a:solidFill>
                  <a:srgbClr val="C00000"/>
                </a:solidFill>
                <a:effectLst/>
                <a:latin typeface="+mn-ea"/>
                <a:cs typeface="江城圆体 400W" panose="020B0500000000000000" pitchFamily="34" charset="-122"/>
              </a:rPr>
              <a:t>inode-location,</a:t>
            </a:r>
            <a:r>
              <a:rPr lang="zh-CN" altLang="en-US" sz="2000" kern="100" dirty="0">
                <a:solidFill>
                  <a:srgbClr val="C00000"/>
                </a:solidFill>
                <a:effectLst/>
                <a:latin typeface="+mn-ea"/>
                <a:cs typeface="江城圆体 400W" panose="020B0500000000000000" pitchFamily="34" charset="-122"/>
              </a:rPr>
              <a:t>即</a:t>
            </a:r>
            <a:r>
              <a:rPr lang="en-US" altLang="zh-CN" sz="2000" kern="100" dirty="0">
                <a:solidFill>
                  <a:srgbClr val="C00000"/>
                </a:solidFill>
                <a:effectLst/>
                <a:latin typeface="+mn-ea"/>
                <a:cs typeface="江城圆体 400W" panose="020B0500000000000000" pitchFamily="34" charset="-122"/>
              </a:rPr>
              <a:t>imap</a:t>
            </a:r>
            <a:r>
              <a:rPr lang="zh-CN" altLang="en-US" sz="2000" kern="100" dirty="0">
                <a:solidFill>
                  <a:srgbClr val="C00000"/>
                </a:solidFill>
                <a:effectLst/>
                <a:latin typeface="+mn-ea"/>
                <a:cs typeface="江城圆体 400W" panose="020B0500000000000000" pitchFamily="34" charset="-122"/>
              </a:rPr>
              <a:t>是</a:t>
            </a:r>
            <a:r>
              <a:rPr lang="en-US" altLang="zh-CN" sz="2000" kern="100" dirty="0">
                <a:solidFill>
                  <a:srgbClr val="C00000"/>
                </a:solidFill>
                <a:effectLst/>
                <a:latin typeface="+mn-ea"/>
                <a:cs typeface="江城圆体 400W" panose="020B0500000000000000" pitchFamily="34" charset="-122"/>
              </a:rPr>
              <a:t>(inode-num,inode-location)</a:t>
            </a:r>
            <a:r>
              <a:rPr lang="zh-CN" altLang="en-US" sz="2000" kern="100" dirty="0">
                <a:solidFill>
                  <a:srgbClr val="C00000"/>
                </a:solidFill>
                <a:effectLst/>
                <a:latin typeface="+mn-ea"/>
                <a:cs typeface="江城圆体 400W" panose="020B0500000000000000" pitchFamily="34" charset="-122"/>
              </a:rPr>
              <a:t>的集合</a:t>
            </a:r>
            <a:r>
              <a:rPr lang="zh-CN" altLang="en-US" sz="2000" kern="100" dirty="0">
                <a:effectLst/>
                <a:latin typeface="+mn-ea"/>
                <a:cs typeface="江城圆体 400W" panose="020B0500000000000000" pitchFamily="34" charset="-122"/>
              </a:rPr>
              <a:t>。因此不会发生</a:t>
            </a:r>
            <a:r>
              <a:rPr lang="zh-CN" altLang="en-US" sz="2000" kern="100" dirty="0">
                <a:effectLst/>
                <a:latin typeface="+mn-ea"/>
                <a:cs typeface="江城圆体 400W" panose="020B0500000000000000" pitchFamily="34" charset="-122"/>
              </a:rPr>
              <a:t>递归问题。</a:t>
            </a:r>
            <a:endParaRPr lang="zh-CN" altLang="en-US" sz="2000" kern="100" dirty="0">
              <a:effectLst/>
              <a:latin typeface="+mn-ea"/>
              <a:cs typeface="江城圆体 400W" panose="020B0500000000000000" pitchFamily="34" charset="-122"/>
            </a:endParaRPr>
          </a:p>
        </p:txBody>
      </p: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137285" y="775970"/>
            <a:ext cx="10121900" cy="720090"/>
          </a:xfrm>
        </p:spPr>
        <p:txBody>
          <a:bodyPr/>
          <a:lstStyle/>
          <a:p>
            <a:r>
              <a:rPr lang="en-US" altLang="zh-CN"/>
              <a:t>2.2.4.</a:t>
            </a:r>
            <a:r>
              <a:rPr lang="zh-CN" altLang="en-US"/>
              <a:t>垃圾收集</a:t>
            </a:r>
            <a:r>
              <a:rPr lang="zh-CN" altLang="en-US"/>
              <a:t>策略</a:t>
            </a:r>
            <a:endParaRPr lang="zh-CN" altLang="en-US"/>
          </a:p>
        </p:txBody>
      </p:sp>
      <p:sp>
        <p:nvSpPr>
          <p:cNvPr id="3" name="矩形 2"/>
          <p:cNvSpPr/>
          <p:nvPr>
            <p:custDataLst>
              <p:tags r:id="rId2"/>
            </p:custDataLst>
          </p:nvPr>
        </p:nvSpPr>
        <p:spPr>
          <a:xfrm>
            <a:off x="266699" y="0"/>
            <a:ext cx="6600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4" name="矩形 3"/>
          <p:cNvSpPr/>
          <p:nvPr>
            <p:custDataLst>
              <p:tags r:id="rId3"/>
            </p:custDataLst>
          </p:nvPr>
        </p:nvSpPr>
        <p:spPr>
          <a:xfrm>
            <a:off x="0" y="0"/>
            <a:ext cx="266700" cy="6858000"/>
          </a:xfrm>
          <a:prstGeom prst="rect">
            <a:avLst/>
          </a:prstGeom>
          <a:pattFill prst="dkDnDiag">
            <a:fgClr>
              <a:schemeClr val="accent1">
                <a:lumMod val="9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5" name="矩形: 剪去单角 4"/>
          <p:cNvSpPr/>
          <p:nvPr>
            <p:custDataLst>
              <p:tags r:id="rId4"/>
            </p:custDataLst>
          </p:nvPr>
        </p:nvSpPr>
        <p:spPr>
          <a:xfrm rot="5400000">
            <a:off x="3994150" y="-1431925"/>
            <a:ext cx="4204970" cy="10922000"/>
          </a:xfrm>
          <a:prstGeom prst="snip1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600" b="1" dirty="0">
              <a:solidFill>
                <a:schemeClr val="bg1"/>
              </a:solidFill>
              <a:latin typeface="+mn-ea"/>
            </a:endParaRPr>
          </a:p>
        </p:txBody>
      </p:sp>
      <p:sp>
        <p:nvSpPr>
          <p:cNvPr id="21" name="正文"/>
          <p:cNvSpPr txBox="1"/>
          <p:nvPr>
            <p:custDataLst>
              <p:tags r:id="rId5"/>
            </p:custDataLst>
          </p:nvPr>
        </p:nvSpPr>
        <p:spPr>
          <a:xfrm>
            <a:off x="1137285" y="2370138"/>
            <a:ext cx="9918700" cy="3317875"/>
          </a:xfrm>
          <a:prstGeom prst="rect">
            <a:avLst/>
          </a:prstGeom>
          <a:noFill/>
        </p:spPr>
        <p:txBody>
          <a:bodyPr wrap="square" lIns="0" tIns="0" rIns="0" bIns="0" rtlCol="0" anchor="t" anchorCtr="0">
            <a:normAutofit/>
          </a:bodyPr>
          <a:lstStyle/>
          <a:p>
            <a:pPr indent="0" algn="just" fontAlgn="auto">
              <a:lnSpc>
                <a:spcPct val="130000"/>
              </a:lnSpc>
            </a:pPr>
            <a:r>
              <a:rPr lang="zh-CN" altLang="en-US" sz="2000" kern="0" spc="0" dirty="0">
                <a:ln>
                  <a:noFill/>
                  <a:prstDash val="sysDot"/>
                </a:ln>
                <a:solidFill>
                  <a:schemeClr val="tx1">
                    <a:lumMod val="85000"/>
                    <a:lumOff val="15000"/>
                  </a:schemeClr>
                </a:solidFill>
                <a:latin typeface="+mn-ea"/>
                <a:ea typeface="+mn-ea"/>
                <a:sym typeface="+mn-ea"/>
              </a:rPr>
              <a:t>在写入数据时，我们需要一个临时的段来存储，而这个段的空间则从磁盘中拉取，由于顺序存储，并且不会覆盖存入，在磁盘空间充裕时，直接顺序拿取一个段的空间来使用，这也导致磁盘上会存在多个版本的数据，而旧版本的数据我们称之为垃圾。当磁盘空间不足时，我们就要开始垃圾收集，从头将废块收集，收集出一个段的空间，用于写入数据存储，此时我们并不会将废块置零清空，而是直接将新数据写入覆盖。</a:t>
            </a:r>
            <a:r>
              <a:rPr lang="zh-CN" altLang="en-US" sz="2000" kern="0" spc="0" dirty="0">
                <a:ln>
                  <a:noFill/>
                  <a:prstDash val="sysDot"/>
                </a:ln>
                <a:solidFill>
                  <a:srgbClr val="C00000"/>
                </a:solidFill>
                <a:latin typeface="+mn-ea"/>
                <a:ea typeface="+mn-ea"/>
                <a:sym typeface="+mn-ea"/>
              </a:rPr>
              <a:t>但是，我们如何该清理？以及该如何辨认一个块是死是活呢？</a:t>
            </a:r>
            <a:endParaRPr lang="zh-CN" altLang="en-US" sz="2000" kern="0" spc="0" dirty="0">
              <a:ln>
                <a:noFill/>
                <a:prstDash val="sysDot"/>
              </a:ln>
              <a:solidFill>
                <a:srgbClr val="C00000"/>
              </a:solidFill>
              <a:latin typeface="+mn-ea"/>
              <a:ea typeface="+mn-ea"/>
              <a:sym typeface="+mn-ea"/>
            </a:endParaRPr>
          </a:p>
        </p:txBody>
      </p: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137285" y="775970"/>
            <a:ext cx="10121900" cy="720090"/>
          </a:xfrm>
        </p:spPr>
        <p:txBody>
          <a:bodyPr/>
          <a:lstStyle/>
          <a:p>
            <a:r>
              <a:rPr lang="en-US" altLang="zh-CN"/>
              <a:t>2.2.4.</a:t>
            </a:r>
            <a:r>
              <a:rPr lang="zh-CN" altLang="en-US"/>
              <a:t>垃圾收集</a:t>
            </a:r>
            <a:r>
              <a:rPr lang="zh-CN" altLang="en-US"/>
              <a:t>策略</a:t>
            </a:r>
            <a:endParaRPr lang="zh-CN" altLang="en-US"/>
          </a:p>
        </p:txBody>
      </p:sp>
      <p:sp>
        <p:nvSpPr>
          <p:cNvPr id="3" name="矩形 2"/>
          <p:cNvSpPr/>
          <p:nvPr>
            <p:custDataLst>
              <p:tags r:id="rId2"/>
            </p:custDataLst>
          </p:nvPr>
        </p:nvSpPr>
        <p:spPr>
          <a:xfrm>
            <a:off x="266699" y="0"/>
            <a:ext cx="6600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4" name="矩形 3"/>
          <p:cNvSpPr/>
          <p:nvPr>
            <p:custDataLst>
              <p:tags r:id="rId3"/>
            </p:custDataLst>
          </p:nvPr>
        </p:nvSpPr>
        <p:spPr>
          <a:xfrm>
            <a:off x="0" y="0"/>
            <a:ext cx="266700" cy="6858000"/>
          </a:xfrm>
          <a:prstGeom prst="rect">
            <a:avLst/>
          </a:prstGeom>
          <a:pattFill prst="dkDnDiag">
            <a:fgClr>
              <a:schemeClr val="accent1">
                <a:lumMod val="9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5" name="矩形: 剪去单角 4"/>
          <p:cNvSpPr/>
          <p:nvPr>
            <p:custDataLst>
              <p:tags r:id="rId4"/>
            </p:custDataLst>
          </p:nvPr>
        </p:nvSpPr>
        <p:spPr>
          <a:xfrm rot="5400000">
            <a:off x="3681095" y="-1480185"/>
            <a:ext cx="4831080" cy="10922000"/>
          </a:xfrm>
          <a:prstGeom prst="snip1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600" b="1" dirty="0">
              <a:solidFill>
                <a:schemeClr val="bg1"/>
              </a:solidFill>
              <a:latin typeface="+mn-ea"/>
            </a:endParaRPr>
          </a:p>
        </p:txBody>
      </p:sp>
      <p:sp>
        <p:nvSpPr>
          <p:cNvPr id="21" name="正文"/>
          <p:cNvSpPr txBox="1"/>
          <p:nvPr>
            <p:custDataLst>
              <p:tags r:id="rId5"/>
            </p:custDataLst>
          </p:nvPr>
        </p:nvSpPr>
        <p:spPr>
          <a:xfrm>
            <a:off x="1137285" y="1714818"/>
            <a:ext cx="9918700" cy="3317875"/>
          </a:xfrm>
          <a:prstGeom prst="rect">
            <a:avLst/>
          </a:prstGeom>
          <a:noFill/>
        </p:spPr>
        <p:txBody>
          <a:bodyPr wrap="square" lIns="0" tIns="0" rIns="0" bIns="0" rtlCol="0" anchor="t" anchorCtr="0">
            <a:normAutofit/>
          </a:bodyPr>
          <a:lstStyle/>
          <a:p>
            <a:pPr indent="0" algn="just" fontAlgn="auto">
              <a:lnSpc>
                <a:spcPct val="130000"/>
              </a:lnSpc>
            </a:pPr>
            <a:r>
              <a:rPr lang="zh-CN" altLang="en-US" b="1" kern="0" spc="0" dirty="0">
                <a:ln>
                  <a:noFill/>
                  <a:prstDash val="sysDot"/>
                </a:ln>
                <a:solidFill>
                  <a:schemeClr val="tx1">
                    <a:lumMod val="85000"/>
                    <a:lumOff val="15000"/>
                  </a:schemeClr>
                </a:solidFill>
                <a:latin typeface="+mn-ea"/>
                <a:ea typeface="+mn-ea"/>
                <a:sym typeface="+mn-ea"/>
              </a:rPr>
              <a:t>由于存入是采用的分段存入，因此此处采用</a:t>
            </a:r>
            <a:r>
              <a:rPr lang="zh-CN" altLang="en-US" b="1" kern="0" spc="0" dirty="0">
                <a:ln>
                  <a:noFill/>
                  <a:prstDash val="sysDot"/>
                </a:ln>
                <a:solidFill>
                  <a:srgbClr val="C00000"/>
                </a:solidFill>
                <a:latin typeface="+mn-ea"/>
                <a:ea typeface="+mn-ea"/>
                <a:sym typeface="+mn-ea"/>
              </a:rPr>
              <a:t>分段清理</a:t>
            </a:r>
            <a:r>
              <a:rPr lang="zh-CN" altLang="en-US" b="1" kern="0" spc="0" dirty="0">
                <a:ln>
                  <a:noFill/>
                  <a:prstDash val="sysDot"/>
                </a:ln>
                <a:solidFill>
                  <a:schemeClr val="tx1">
                    <a:lumMod val="85000"/>
                    <a:lumOff val="15000"/>
                  </a:schemeClr>
                </a:solidFill>
                <a:latin typeface="+mn-ea"/>
                <a:ea typeface="+mn-ea"/>
                <a:sym typeface="+mn-ea"/>
              </a:rPr>
              <a:t>：</a:t>
            </a:r>
            <a:endParaRPr lang="zh-CN" altLang="en-US" b="1"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kern="0" spc="0" dirty="0">
                <a:ln>
                  <a:noFill/>
                  <a:prstDash val="sysDot"/>
                </a:ln>
                <a:solidFill>
                  <a:schemeClr val="tx1">
                    <a:lumMod val="85000"/>
                    <a:lumOff val="15000"/>
                  </a:schemeClr>
                </a:solidFill>
                <a:latin typeface="+mn-ea"/>
                <a:ea typeface="+mn-ea"/>
                <a:sym typeface="+mn-ea"/>
              </a:rPr>
              <a:t>读</a:t>
            </a:r>
            <a:r>
              <a:rPr lang="en-US" altLang="zh-CN" kern="0" spc="0" dirty="0">
                <a:ln>
                  <a:noFill/>
                  <a:prstDash val="sysDot"/>
                </a:ln>
                <a:solidFill>
                  <a:schemeClr val="tx1">
                    <a:lumMod val="85000"/>
                    <a:lumOff val="15000"/>
                  </a:schemeClr>
                </a:solidFill>
                <a:latin typeface="+mn-ea"/>
                <a:ea typeface="+mn-ea"/>
                <a:sym typeface="+mn-ea"/>
              </a:rPr>
              <a:t>M</a:t>
            </a:r>
            <a:r>
              <a:rPr lang="zh-CN" altLang="en-US" kern="0" spc="0" dirty="0">
                <a:ln>
                  <a:noFill/>
                  <a:prstDash val="sysDot"/>
                </a:ln>
                <a:solidFill>
                  <a:schemeClr val="tx1">
                    <a:lumMod val="85000"/>
                    <a:lumOff val="15000"/>
                  </a:schemeClr>
                </a:solidFill>
                <a:latin typeface="+mn-ea"/>
                <a:ea typeface="+mn-ea"/>
                <a:sym typeface="+mn-ea"/>
              </a:rPr>
              <a:t>个段</a:t>
            </a:r>
            <a:r>
              <a:rPr lang="en-US" altLang="zh-CN" kern="0" spc="0" dirty="0">
                <a:ln>
                  <a:noFill/>
                  <a:prstDash val="sysDot"/>
                </a:ln>
                <a:solidFill>
                  <a:schemeClr val="tx1">
                    <a:lumMod val="85000"/>
                    <a:lumOff val="15000"/>
                  </a:schemeClr>
                </a:solidFill>
                <a:latin typeface="+mn-ea"/>
                <a:ea typeface="+mn-ea"/>
                <a:sym typeface="+mn-ea"/>
              </a:rPr>
              <a:t>;</a:t>
            </a:r>
            <a:endParaRPr lang="zh-CN" altLang="en-US"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kern="0" spc="0" dirty="0">
                <a:ln>
                  <a:noFill/>
                  <a:prstDash val="sysDot"/>
                </a:ln>
                <a:solidFill>
                  <a:schemeClr val="tx1">
                    <a:lumMod val="85000"/>
                    <a:lumOff val="15000"/>
                  </a:schemeClr>
                </a:solidFill>
                <a:latin typeface="+mn-ea"/>
                <a:ea typeface="+mn-ea"/>
                <a:sym typeface="+mn-ea"/>
              </a:rPr>
              <a:t>将</a:t>
            </a:r>
            <a:r>
              <a:rPr lang="en-US" altLang="zh-CN" kern="0" spc="0" dirty="0">
                <a:ln>
                  <a:noFill/>
                  <a:prstDash val="sysDot"/>
                </a:ln>
                <a:solidFill>
                  <a:schemeClr val="tx1">
                    <a:lumMod val="85000"/>
                    <a:lumOff val="15000"/>
                  </a:schemeClr>
                </a:solidFill>
                <a:latin typeface="+mn-ea"/>
                <a:ea typeface="+mn-ea"/>
                <a:sym typeface="+mn-ea"/>
              </a:rPr>
              <a:t>M</a:t>
            </a:r>
            <a:r>
              <a:rPr lang="zh-CN" altLang="en-US" kern="0" spc="0" dirty="0">
                <a:ln>
                  <a:noFill/>
                  <a:prstDash val="sysDot"/>
                </a:ln>
                <a:solidFill>
                  <a:schemeClr val="tx1">
                    <a:lumMod val="85000"/>
                    <a:lumOff val="15000"/>
                  </a:schemeClr>
                </a:solidFill>
                <a:latin typeface="+mn-ea"/>
                <a:ea typeface="+mn-ea"/>
                <a:sym typeface="+mn-ea"/>
              </a:rPr>
              <a:t>个段中的活块压缩成</a:t>
            </a:r>
            <a:r>
              <a:rPr lang="en-US" altLang="zh-CN" kern="0" spc="0" dirty="0">
                <a:ln>
                  <a:noFill/>
                  <a:prstDash val="sysDot"/>
                </a:ln>
                <a:solidFill>
                  <a:schemeClr val="tx1">
                    <a:lumMod val="85000"/>
                    <a:lumOff val="15000"/>
                  </a:schemeClr>
                </a:solidFill>
                <a:latin typeface="+mn-ea"/>
                <a:ea typeface="+mn-ea"/>
                <a:sym typeface="+mn-ea"/>
              </a:rPr>
              <a:t>N(N&lt;M)</a:t>
            </a:r>
            <a:r>
              <a:rPr lang="zh-CN" altLang="en-US" kern="0" spc="0" dirty="0">
                <a:ln>
                  <a:noFill/>
                  <a:prstDash val="sysDot"/>
                </a:ln>
                <a:solidFill>
                  <a:schemeClr val="tx1">
                    <a:lumMod val="85000"/>
                    <a:lumOff val="15000"/>
                  </a:schemeClr>
                </a:solidFill>
                <a:latin typeface="+mn-ea"/>
                <a:ea typeface="+mn-ea"/>
                <a:sym typeface="+mn-ea"/>
              </a:rPr>
              <a:t>个段</a:t>
            </a:r>
            <a:r>
              <a:rPr lang="en-US" altLang="zh-CN" kern="0" spc="0" dirty="0">
                <a:ln>
                  <a:noFill/>
                  <a:prstDash val="sysDot"/>
                </a:ln>
                <a:solidFill>
                  <a:schemeClr val="tx1">
                    <a:lumMod val="85000"/>
                    <a:lumOff val="15000"/>
                  </a:schemeClr>
                </a:solidFill>
                <a:latin typeface="+mn-ea"/>
                <a:ea typeface="+mn-ea"/>
                <a:sym typeface="+mn-ea"/>
              </a:rPr>
              <a:t>;</a:t>
            </a:r>
            <a:endParaRPr lang="en-US" altLang="zh-CN"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kern="0" spc="0" dirty="0">
                <a:ln>
                  <a:noFill/>
                  <a:prstDash val="sysDot"/>
                </a:ln>
                <a:solidFill>
                  <a:schemeClr val="tx1">
                    <a:lumMod val="85000"/>
                    <a:lumOff val="15000"/>
                  </a:schemeClr>
                </a:solidFill>
                <a:latin typeface="+mn-ea"/>
                <a:ea typeface="+mn-ea"/>
                <a:sym typeface="+mn-ea"/>
              </a:rPr>
              <a:t>另外整理出</a:t>
            </a:r>
            <a:r>
              <a:rPr lang="en-US" altLang="zh-CN" kern="0" spc="0" dirty="0">
                <a:ln>
                  <a:noFill/>
                  <a:prstDash val="sysDot"/>
                </a:ln>
                <a:solidFill>
                  <a:schemeClr val="tx1">
                    <a:lumMod val="85000"/>
                    <a:lumOff val="15000"/>
                  </a:schemeClr>
                </a:solidFill>
                <a:latin typeface="+mn-ea"/>
                <a:ea typeface="+mn-ea"/>
                <a:sym typeface="+mn-ea"/>
              </a:rPr>
              <a:t>N</a:t>
            </a:r>
            <a:r>
              <a:rPr lang="zh-CN" altLang="en-US" kern="0" spc="0" dirty="0">
                <a:ln>
                  <a:noFill/>
                  <a:prstDash val="sysDot"/>
                </a:ln>
                <a:solidFill>
                  <a:schemeClr val="tx1">
                    <a:lumMod val="85000"/>
                    <a:lumOff val="15000"/>
                  </a:schemeClr>
                </a:solidFill>
                <a:latin typeface="+mn-ea"/>
                <a:ea typeface="+mn-ea"/>
                <a:sym typeface="+mn-ea"/>
              </a:rPr>
              <a:t>个段存放活块；</a:t>
            </a:r>
            <a:endParaRPr lang="zh-CN" altLang="en-US"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kern="0" spc="0" dirty="0">
                <a:ln>
                  <a:noFill/>
                  <a:prstDash val="sysDot"/>
                </a:ln>
                <a:solidFill>
                  <a:schemeClr val="tx1">
                    <a:lumMod val="85000"/>
                    <a:lumOff val="15000"/>
                  </a:schemeClr>
                </a:solidFill>
                <a:latin typeface="+mn-ea"/>
                <a:ea typeface="+mn-ea"/>
                <a:sym typeface="+mn-ea"/>
              </a:rPr>
              <a:t>将读的</a:t>
            </a:r>
            <a:r>
              <a:rPr lang="en-US" altLang="zh-CN" kern="0" spc="0" dirty="0">
                <a:ln>
                  <a:noFill/>
                  <a:prstDash val="sysDot"/>
                </a:ln>
                <a:solidFill>
                  <a:schemeClr val="tx1">
                    <a:lumMod val="85000"/>
                    <a:lumOff val="15000"/>
                  </a:schemeClr>
                </a:solidFill>
                <a:latin typeface="+mn-ea"/>
                <a:ea typeface="+mn-ea"/>
                <a:sym typeface="+mn-ea"/>
              </a:rPr>
              <a:t>M</a:t>
            </a:r>
            <a:r>
              <a:rPr lang="zh-CN" altLang="en-US" kern="0" spc="0" dirty="0">
                <a:ln>
                  <a:noFill/>
                  <a:prstDash val="sysDot"/>
                </a:ln>
                <a:solidFill>
                  <a:schemeClr val="tx1">
                    <a:lumMod val="85000"/>
                    <a:lumOff val="15000"/>
                  </a:schemeClr>
                </a:solidFill>
                <a:latin typeface="+mn-ea"/>
                <a:ea typeface="+mn-ea"/>
                <a:sym typeface="+mn-ea"/>
              </a:rPr>
              <a:t>个段用于新数据写入。</a:t>
            </a:r>
            <a:endParaRPr lang="zh-CN" altLang="en-US" kern="0" spc="0" dirty="0">
              <a:ln>
                <a:noFill/>
                <a:prstDash val="sysDot"/>
              </a:ln>
              <a:solidFill>
                <a:schemeClr val="tx1">
                  <a:lumMod val="85000"/>
                  <a:lumOff val="15000"/>
                </a:schemeClr>
              </a:solidFill>
              <a:latin typeface="+mn-ea"/>
              <a:ea typeface="+mn-ea"/>
              <a:sym typeface="+mn-ea"/>
            </a:endParaRPr>
          </a:p>
          <a:p>
            <a:pPr marL="0" lvl="0" indent="0" algn="just" fontAlgn="auto">
              <a:lnSpc>
                <a:spcPct val="130000"/>
              </a:lnSpc>
              <a:buNone/>
            </a:pPr>
            <a:r>
              <a:rPr lang="zh-CN" altLang="en-US" b="1" kern="0" spc="0" dirty="0">
                <a:ln>
                  <a:noFill/>
                  <a:prstDash val="sysDot"/>
                </a:ln>
                <a:solidFill>
                  <a:schemeClr val="tx1">
                    <a:lumMod val="85000"/>
                    <a:lumOff val="15000"/>
                  </a:schemeClr>
                </a:solidFill>
                <a:latin typeface="+mn-ea"/>
                <a:ea typeface="+mn-ea"/>
                <a:sym typeface="+mn-ea"/>
              </a:rPr>
              <a:t>如何确定一个块是死是活：</a:t>
            </a:r>
            <a:endParaRPr lang="zh-CN" altLang="en-US" b="1"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r>
              <a:rPr lang="zh-CN" altLang="en-US" kern="0" spc="0" dirty="0">
                <a:ln>
                  <a:noFill/>
                  <a:prstDash val="sysDot"/>
                </a:ln>
                <a:solidFill>
                  <a:schemeClr val="tx1">
                    <a:lumMod val="85000"/>
                    <a:lumOff val="15000"/>
                  </a:schemeClr>
                </a:solidFill>
                <a:latin typeface="+mn-ea"/>
                <a:ea typeface="+mn-ea"/>
                <a:sym typeface="+mn-ea"/>
              </a:rPr>
              <a:t>在每个段的头部设置一个</a:t>
            </a:r>
            <a:r>
              <a:rPr lang="zh-CN" altLang="en-US" kern="0" spc="0" dirty="0">
                <a:ln>
                  <a:noFill/>
                  <a:prstDash val="sysDot"/>
                </a:ln>
                <a:solidFill>
                  <a:srgbClr val="C00000"/>
                </a:solidFill>
                <a:latin typeface="+mn-ea"/>
                <a:ea typeface="+mn-ea"/>
                <a:sym typeface="+mn-ea"/>
              </a:rPr>
              <a:t>段总结表</a:t>
            </a:r>
            <a:r>
              <a:rPr lang="en-US" altLang="zh-CN" kern="0" spc="0" dirty="0">
                <a:ln>
                  <a:noFill/>
                  <a:prstDash val="sysDot"/>
                </a:ln>
                <a:solidFill>
                  <a:srgbClr val="C00000"/>
                </a:solidFill>
                <a:latin typeface="+mn-ea"/>
                <a:ea typeface="+mn-ea"/>
                <a:sym typeface="+mn-ea"/>
              </a:rPr>
              <a:t>Segment Summary Block(SS)</a:t>
            </a:r>
            <a:r>
              <a:rPr lang="zh-CN" altLang="en-US" kern="0" spc="0" dirty="0">
                <a:ln>
                  <a:noFill/>
                  <a:prstDash val="sysDot"/>
                </a:ln>
                <a:solidFill>
                  <a:schemeClr val="tx1">
                    <a:lumMod val="85000"/>
                    <a:lumOff val="15000"/>
                  </a:schemeClr>
                </a:solidFill>
                <a:latin typeface="+mn-ea"/>
                <a:ea typeface="+mn-ea"/>
                <a:sym typeface="+mn-ea"/>
              </a:rPr>
              <a:t>，它记录了段中每个块的</a:t>
            </a:r>
            <a:r>
              <a:rPr lang="en-US" altLang="zh-CN" kern="0" spc="0" dirty="0">
                <a:ln>
                  <a:noFill/>
                  <a:prstDash val="sysDot"/>
                </a:ln>
                <a:solidFill>
                  <a:schemeClr val="tx1">
                    <a:lumMod val="85000"/>
                    <a:lumOff val="15000"/>
                  </a:schemeClr>
                </a:solidFill>
                <a:latin typeface="+mn-ea"/>
                <a:ea typeface="+mn-ea"/>
                <a:sym typeface="+mn-ea"/>
              </a:rPr>
              <a:t>inode-num</a:t>
            </a:r>
            <a:r>
              <a:rPr lang="zh-CN" altLang="en-US" kern="0" spc="0" dirty="0">
                <a:ln>
                  <a:noFill/>
                  <a:prstDash val="sysDot"/>
                </a:ln>
                <a:solidFill>
                  <a:schemeClr val="tx1">
                    <a:lumMod val="85000"/>
                    <a:lumOff val="15000"/>
                  </a:schemeClr>
                </a:solidFill>
                <a:latin typeface="+mn-ea"/>
                <a:ea typeface="+mn-ea"/>
                <a:sym typeface="+mn-ea"/>
              </a:rPr>
              <a:t>及其</a:t>
            </a:r>
            <a:r>
              <a:rPr lang="en-US" altLang="zh-CN" kern="0" spc="0" dirty="0">
                <a:ln>
                  <a:noFill/>
                  <a:prstDash val="sysDot"/>
                </a:ln>
                <a:solidFill>
                  <a:schemeClr val="tx1">
                    <a:lumMod val="85000"/>
                    <a:lumOff val="15000"/>
                  </a:schemeClr>
                </a:solidFill>
                <a:latin typeface="+mn-ea"/>
                <a:ea typeface="+mn-ea"/>
                <a:sym typeface="+mn-ea"/>
              </a:rPr>
              <a:t>offset</a:t>
            </a:r>
            <a:r>
              <a:rPr lang="zh-CN" altLang="en-US" kern="0" spc="0" dirty="0">
                <a:ln>
                  <a:noFill/>
                  <a:prstDash val="sysDot"/>
                </a:ln>
                <a:solidFill>
                  <a:schemeClr val="tx1">
                    <a:lumMod val="85000"/>
                    <a:lumOff val="15000"/>
                  </a:schemeClr>
                </a:solidFill>
                <a:latin typeface="+mn-ea"/>
                <a:ea typeface="+mn-ea"/>
                <a:sym typeface="+mn-ea"/>
              </a:rPr>
              <a:t>。</a:t>
            </a:r>
            <a:r>
              <a:rPr lang="en-US" altLang="zh-CN" kern="0" spc="0" dirty="0">
                <a:ln>
                  <a:noFill/>
                  <a:prstDash val="sysDot"/>
                </a:ln>
                <a:solidFill>
                  <a:schemeClr val="tx1">
                    <a:lumMod val="85000"/>
                    <a:lumOff val="15000"/>
                  </a:schemeClr>
                </a:solidFill>
                <a:latin typeface="+mn-ea"/>
                <a:ea typeface="+mn-ea"/>
                <a:sym typeface="+mn-ea"/>
              </a:rPr>
              <a:t>(e.g.,(k,0))</a:t>
            </a:r>
            <a:endParaRPr lang="en-US" altLang="zh-CN" b="1" kern="0" spc="0" dirty="0">
              <a:ln>
                <a:noFill/>
                <a:prstDash val="sysDot"/>
              </a:ln>
              <a:solidFill>
                <a:schemeClr val="tx1">
                  <a:lumMod val="85000"/>
                  <a:lumOff val="15000"/>
                </a:schemeClr>
              </a:solidFill>
              <a:latin typeface="+mn-ea"/>
              <a:ea typeface="+mn-ea"/>
              <a:sym typeface="+mn-ea"/>
            </a:endParaRPr>
          </a:p>
          <a:p>
            <a:pPr marL="457200" lvl="1" indent="0" algn="just" fontAlgn="auto">
              <a:lnSpc>
                <a:spcPct val="130000"/>
              </a:lnSpc>
              <a:buNone/>
            </a:pPr>
            <a:endParaRPr lang="en-US" altLang="zh-CN" b="1" kern="0" spc="0" dirty="0">
              <a:ln>
                <a:noFill/>
                <a:prstDash val="sysDot"/>
              </a:ln>
              <a:solidFill>
                <a:schemeClr val="tx1">
                  <a:lumMod val="85000"/>
                  <a:lumOff val="15000"/>
                </a:schemeClr>
              </a:solidFill>
              <a:latin typeface="+mn-ea"/>
              <a:ea typeface="+mn-ea"/>
              <a:sym typeface="+mn-ea"/>
            </a:endParaRPr>
          </a:p>
        </p:txBody>
      </p:sp>
      <p:pic>
        <p:nvPicPr>
          <p:cNvPr id="6" name="图片 5"/>
          <p:cNvPicPr>
            <a:picLocks noChangeAspect="1"/>
          </p:cNvPicPr>
          <p:nvPr/>
        </p:nvPicPr>
        <p:blipFill>
          <a:blip r:embed="rId6"/>
          <a:stretch>
            <a:fillRect/>
          </a:stretch>
        </p:blipFill>
        <p:spPr>
          <a:xfrm>
            <a:off x="6096000" y="2494280"/>
            <a:ext cx="5073015" cy="1181735"/>
          </a:xfrm>
          <a:prstGeom prst="rect">
            <a:avLst/>
          </a:prstGeom>
        </p:spPr>
      </p:pic>
      <p:pic>
        <p:nvPicPr>
          <p:cNvPr id="7" name="图片 6"/>
          <p:cNvPicPr>
            <a:picLocks noChangeAspect="1"/>
          </p:cNvPicPr>
          <p:nvPr/>
        </p:nvPicPr>
        <p:blipFill>
          <a:blip r:embed="rId7"/>
          <a:stretch>
            <a:fillRect/>
          </a:stretch>
        </p:blipFill>
        <p:spPr>
          <a:xfrm>
            <a:off x="1587500" y="4559935"/>
            <a:ext cx="3390900" cy="1717040"/>
          </a:xfrm>
          <a:prstGeom prst="rect">
            <a:avLst/>
          </a:prstGeom>
        </p:spPr>
      </p:pic>
    </p:spTree>
    <p:custDataLst>
      <p:tags r:id="rId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3630" y="3087370"/>
            <a:ext cx="6526530" cy="966470"/>
          </a:xfrm>
        </p:spPr>
        <p:txBody>
          <a:bodyPr/>
          <a:lstStyle/>
          <a:p>
            <a:r>
              <a:rPr lang="zh-CN" altLang="en-US" dirty="0"/>
              <a:t>系统总体</a:t>
            </a:r>
            <a:r>
              <a:rPr lang="zh-CN" altLang="en-US" dirty="0"/>
              <a:t>架构</a:t>
            </a:r>
            <a:endParaRPr lang="zh-CN" altLang="en-US" dirty="0"/>
          </a:p>
        </p:txBody>
      </p:sp>
      <p:sp>
        <p:nvSpPr>
          <p:cNvPr id="6" name="节编号"/>
          <p:cNvSpPr>
            <a:spLocks noGrp="1"/>
          </p:cNvSpPr>
          <p:nvPr>
            <p:ph type="body" sz="quarter" idx="13"/>
            <p:custDataLst>
              <p:tags r:id="rId2"/>
            </p:custDataLst>
          </p:nvPr>
        </p:nvSpPr>
        <p:spPr>
          <a:xfrm>
            <a:off x="6575549" y="966615"/>
            <a:ext cx="4351080" cy="2062700"/>
          </a:xfrm>
        </p:spPr>
        <p:txBody>
          <a:bodyPr/>
          <a:lstStyle/>
          <a:p>
            <a:r>
              <a:rPr lang="en-US" altLang="zh-CN" dirty="0"/>
              <a:t>03</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94800" y="360000"/>
            <a:ext cx="5401200" cy="720000"/>
          </a:xfrm>
        </p:spPr>
        <p:txBody>
          <a:bodyPr lIns="0" tIns="0" rIns="0" bIns="0" anchor="b"/>
          <a:lstStyle/>
          <a:p>
            <a:pPr algn="l"/>
            <a:r>
              <a:rPr lang="en-US" altLang="zh-CN"/>
              <a:t>3.1.</a:t>
            </a:r>
            <a:r>
              <a:rPr lang="zh-CN" altLang="en-US"/>
              <a:t>系统总体架构</a:t>
            </a:r>
            <a:endParaRPr lang="zh-CN" altLang="en-US"/>
          </a:p>
        </p:txBody>
      </p:sp>
      <p:pic>
        <p:nvPicPr>
          <p:cNvPr id="4" name="图片 3" descr="/data/temp/d17b4f92-5a04-11ef-a012-6e4018c89e5c.jpg@base@tag=imgScale&amp;m=1&amp;w=1453&amp;h=1904&amp;q=95d17b4f92-5a04-11ef-a012-6e4018c89e5c"/>
          <p:cNvPicPr/>
          <p:nvPr>
            <p:custDataLst>
              <p:tags r:id="rId2"/>
            </p:custDataLst>
          </p:nvPr>
        </p:nvPicPr>
        <p:blipFill>
          <a:blip r:embed="rId3"/>
          <a:srcRect l="11838" r="11838"/>
        </p:blipFill>
        <p:spPr>
          <a:xfrm>
            <a:off x="6957695" y="0"/>
            <a:ext cx="5234305" cy="6858000"/>
          </a:xfrm>
          <a:prstGeom prst="rect">
            <a:avLst/>
          </a:prstGeom>
          <a:blipFill rotWithShape="1">
            <a:blip r:embed="rId4"/>
            <a:stretch>
              <a:fillRect t="-1000" r="-1000" b="-1000"/>
            </a:stretch>
          </a:blipFill>
          <a:ln w="3175" cap="flat" cmpd="sng" algn="ctr">
            <a:solidFill>
              <a:schemeClr val="tx1">
                <a:lumMod val="40000"/>
                <a:lumOff val="60000"/>
                <a:alpha val="20000"/>
              </a:schemeClr>
            </a:solidFill>
            <a:prstDash val="solid"/>
            <a:miter lim="800000"/>
            <a:headEnd type="none" w="med" len="med"/>
            <a:tailEnd type="none" w="med" len="med"/>
          </a:ln>
        </p:spPr>
        <p:style>
          <a:lnRef idx="2">
            <a:schemeClr val="accent1">
              <a:lumMod val="75000"/>
            </a:schemeClr>
          </a:lnRef>
          <a:fillRef idx="1">
            <a:schemeClr val="accent1"/>
          </a:fillRef>
          <a:effectRef idx="0">
            <a:srgbClr val="FFFFFF"/>
          </a:effectRef>
          <a:fontRef idx="minor">
            <a:schemeClr val="lt1"/>
          </a:fontRef>
        </p:style>
      </p:pic>
      <p:sp>
        <p:nvSpPr>
          <p:cNvPr id="5" name="矩形 4"/>
          <p:cNvSpPr/>
          <p:nvPr>
            <p:custDataLst>
              <p:tags r:id="rId5"/>
            </p:custDataLst>
          </p:nvPr>
        </p:nvSpPr>
        <p:spPr>
          <a:xfrm>
            <a:off x="1676018" y="2044440"/>
            <a:ext cx="4300220" cy="478518"/>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200">
                <a:solidFill>
                  <a:schemeClr val="tx1">
                    <a:lumMod val="85000"/>
                    <a:lumOff val="15000"/>
                  </a:schemeClr>
                </a:solidFill>
                <a:latin typeface="+mn-ea"/>
                <a:cs typeface="+mn-ea"/>
              </a:rPr>
              <a:t>负责底层块读写，直接与硬件交互，提供数据块读写服务。</a:t>
            </a:r>
            <a:endParaRPr lang="zh-CN" altLang="en-US" sz="1200">
              <a:solidFill>
                <a:schemeClr val="tx1">
                  <a:lumMod val="85000"/>
                  <a:lumOff val="15000"/>
                </a:schemeClr>
              </a:solidFill>
              <a:latin typeface="+mn-ea"/>
              <a:cs typeface="+mn-ea"/>
            </a:endParaRPr>
          </a:p>
        </p:txBody>
      </p:sp>
      <p:sp>
        <p:nvSpPr>
          <p:cNvPr id="6" name="矩形 5"/>
          <p:cNvSpPr/>
          <p:nvPr>
            <p:custDataLst>
              <p:tags r:id="rId6"/>
            </p:custDataLst>
          </p:nvPr>
        </p:nvSpPr>
        <p:spPr>
          <a:xfrm>
            <a:off x="1676018" y="1708525"/>
            <a:ext cx="4300220" cy="287655"/>
          </a:xfrm>
          <a:prstGeom prst="rect">
            <a:avLst/>
          </a:prstGeom>
          <a:noFill/>
        </p:spPr>
        <p:txBody>
          <a:bodyPr wrap="square" lIns="0" tIns="0" rIns="0" bIns="0" rtlCol="0" anchor="b">
            <a:noAutofit/>
          </a:bodyPr>
          <a:p>
            <a:pPr>
              <a:spcBef>
                <a:spcPct val="0"/>
              </a:spcBef>
              <a:spcAft>
                <a:spcPct val="0"/>
              </a:spcAft>
            </a:pPr>
            <a:r>
              <a:rPr lang="zh-CN" altLang="en-US" b="1">
                <a:solidFill>
                  <a:schemeClr val="tx1"/>
                </a:solidFill>
                <a:latin typeface="+mn-ea"/>
                <a:cs typeface="+mn-ea"/>
              </a:rPr>
              <a:t>块操作模块</a:t>
            </a:r>
            <a:endParaRPr lang="zh-CN" altLang="en-US" b="1">
              <a:solidFill>
                <a:schemeClr val="tx1"/>
              </a:solidFill>
              <a:latin typeface="+mn-ea"/>
              <a:cs typeface="+mn-ea"/>
            </a:endParaRPr>
          </a:p>
        </p:txBody>
      </p:sp>
      <p:sp>
        <p:nvSpPr>
          <p:cNvPr id="10" name="椭圆 9"/>
          <p:cNvSpPr/>
          <p:nvPr>
            <p:custDataLst>
              <p:tags r:id="rId7"/>
            </p:custDataLst>
          </p:nvPr>
        </p:nvSpPr>
        <p:spPr>
          <a:xfrm>
            <a:off x="720343" y="1724400"/>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p>
            <a:pPr lvl="0" indent="0" algn="ctr" fontAlgn="auto">
              <a:spcBef>
                <a:spcPct val="0"/>
              </a:spcBef>
              <a:spcAft>
                <a:spcPct val="0"/>
              </a:spcAft>
              <a:buClrTx/>
              <a:buSzTx/>
              <a:buFontTx/>
            </a:pPr>
            <a:r>
              <a:rPr lang="en-US" altLang="zh-CN" sz="2400" b="1">
                <a:latin typeface="+mn-ea"/>
                <a:cs typeface="+mn-ea"/>
                <a:sym typeface="+mn-ea"/>
              </a:rPr>
              <a:t>01</a:t>
            </a:r>
            <a:endParaRPr lang="en-US" altLang="zh-CN" sz="2400" b="1" dirty="0">
              <a:latin typeface="+mn-ea"/>
              <a:cs typeface="+mn-ea"/>
              <a:sym typeface="+mn-ea"/>
            </a:endParaRPr>
          </a:p>
        </p:txBody>
      </p:sp>
      <p:sp>
        <p:nvSpPr>
          <p:cNvPr id="11" name="矩形 10"/>
          <p:cNvSpPr/>
          <p:nvPr>
            <p:custDataLst>
              <p:tags r:id="rId8"/>
            </p:custDataLst>
          </p:nvPr>
        </p:nvSpPr>
        <p:spPr>
          <a:xfrm>
            <a:off x="1676653" y="3000115"/>
            <a:ext cx="4300220" cy="478518"/>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200">
                <a:solidFill>
                  <a:schemeClr val="tx1">
                    <a:lumMod val="85000"/>
                    <a:lumOff val="15000"/>
                  </a:schemeClr>
                </a:solidFill>
                <a:latin typeface="+mn-ea"/>
                <a:cs typeface="+mn-ea"/>
              </a:rPr>
              <a:t>管理文件元数据，包括文件大小、权限和块映射信息。</a:t>
            </a:r>
            <a:endParaRPr lang="zh-CN" altLang="en-US" sz="1200">
              <a:solidFill>
                <a:schemeClr val="tx1">
                  <a:lumMod val="85000"/>
                  <a:lumOff val="15000"/>
                </a:schemeClr>
              </a:solidFill>
              <a:latin typeface="+mn-ea"/>
              <a:cs typeface="+mn-ea"/>
            </a:endParaRPr>
          </a:p>
        </p:txBody>
      </p:sp>
      <p:sp>
        <p:nvSpPr>
          <p:cNvPr id="20" name="矩形 19"/>
          <p:cNvSpPr/>
          <p:nvPr>
            <p:custDataLst>
              <p:tags r:id="rId9"/>
            </p:custDataLst>
          </p:nvPr>
        </p:nvSpPr>
        <p:spPr>
          <a:xfrm>
            <a:off x="1676653" y="2664200"/>
            <a:ext cx="4300220" cy="287655"/>
          </a:xfrm>
          <a:prstGeom prst="rect">
            <a:avLst/>
          </a:prstGeom>
          <a:noFill/>
        </p:spPr>
        <p:txBody>
          <a:bodyPr wrap="square" lIns="0" tIns="0" rIns="0" bIns="0" rtlCol="0" anchor="b">
            <a:noAutofit/>
          </a:bodyPr>
          <a:p>
            <a:pPr>
              <a:spcBef>
                <a:spcPct val="0"/>
              </a:spcBef>
              <a:spcAft>
                <a:spcPct val="0"/>
              </a:spcAft>
            </a:pPr>
            <a:r>
              <a:rPr lang="zh-CN" altLang="en-US" b="1">
                <a:solidFill>
                  <a:schemeClr val="tx1"/>
                </a:solidFill>
                <a:latin typeface="+mn-ea"/>
                <a:cs typeface="+mn-ea"/>
              </a:rPr>
              <a:t>inode管理模块</a:t>
            </a:r>
            <a:endParaRPr lang="zh-CN" altLang="en-US" b="1">
              <a:solidFill>
                <a:schemeClr val="tx1"/>
              </a:solidFill>
              <a:latin typeface="+mn-ea"/>
              <a:cs typeface="+mn-ea"/>
            </a:endParaRPr>
          </a:p>
        </p:txBody>
      </p:sp>
      <p:sp>
        <p:nvSpPr>
          <p:cNvPr id="13" name="椭圆 12"/>
          <p:cNvSpPr/>
          <p:nvPr>
            <p:custDataLst>
              <p:tags r:id="rId10"/>
            </p:custDataLst>
          </p:nvPr>
        </p:nvSpPr>
        <p:spPr>
          <a:xfrm>
            <a:off x="720343" y="2676265"/>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p>
            <a:pPr lvl="0" indent="0" algn="ctr" fontAlgn="auto">
              <a:spcBef>
                <a:spcPct val="0"/>
              </a:spcBef>
              <a:spcAft>
                <a:spcPct val="0"/>
              </a:spcAft>
              <a:buClrTx/>
              <a:buSzTx/>
              <a:buFontTx/>
            </a:pPr>
            <a:r>
              <a:rPr lang="en-US" altLang="zh-CN" sz="2400" b="1">
                <a:latin typeface="+mn-ea"/>
                <a:cs typeface="+mn-ea"/>
                <a:sym typeface="+mn-ea"/>
              </a:rPr>
              <a:t>02</a:t>
            </a:r>
            <a:endParaRPr lang="en-US" altLang="zh-CN" sz="2400" b="1" dirty="0">
              <a:latin typeface="+mn-ea"/>
              <a:cs typeface="+mn-ea"/>
              <a:sym typeface="+mn-ea"/>
            </a:endParaRPr>
          </a:p>
        </p:txBody>
      </p:sp>
      <p:sp>
        <p:nvSpPr>
          <p:cNvPr id="21" name="矩形 20"/>
          <p:cNvSpPr/>
          <p:nvPr>
            <p:custDataLst>
              <p:tags r:id="rId11"/>
            </p:custDataLst>
          </p:nvPr>
        </p:nvSpPr>
        <p:spPr>
          <a:xfrm>
            <a:off x="1677288" y="3955790"/>
            <a:ext cx="4300220" cy="478518"/>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200">
                <a:solidFill>
                  <a:schemeClr val="tx1">
                    <a:lumMod val="85000"/>
                    <a:lumOff val="15000"/>
                  </a:schemeClr>
                </a:solidFill>
                <a:latin typeface="+mn-ea"/>
                <a:cs typeface="+mn-ea"/>
              </a:rPr>
              <a:t>提供标准接口，如打开、读取、写入和关闭文件，供用户使用。</a:t>
            </a:r>
            <a:endParaRPr lang="zh-CN" altLang="en-US" sz="1200">
              <a:solidFill>
                <a:schemeClr val="tx1">
                  <a:lumMod val="85000"/>
                  <a:lumOff val="15000"/>
                </a:schemeClr>
              </a:solidFill>
              <a:latin typeface="+mn-ea"/>
              <a:cs typeface="+mn-ea"/>
            </a:endParaRPr>
          </a:p>
        </p:txBody>
      </p:sp>
      <p:sp>
        <p:nvSpPr>
          <p:cNvPr id="22" name="矩形 21"/>
          <p:cNvSpPr/>
          <p:nvPr>
            <p:custDataLst>
              <p:tags r:id="rId12"/>
            </p:custDataLst>
          </p:nvPr>
        </p:nvSpPr>
        <p:spPr>
          <a:xfrm>
            <a:off x="1677288" y="3619875"/>
            <a:ext cx="4300220" cy="287655"/>
          </a:xfrm>
          <a:prstGeom prst="rect">
            <a:avLst/>
          </a:prstGeom>
          <a:noFill/>
        </p:spPr>
        <p:txBody>
          <a:bodyPr wrap="square" lIns="0" tIns="0" rIns="0" bIns="0" rtlCol="0" anchor="b">
            <a:noAutofit/>
          </a:bodyPr>
          <a:p>
            <a:pPr>
              <a:spcBef>
                <a:spcPct val="0"/>
              </a:spcBef>
              <a:spcAft>
                <a:spcPct val="0"/>
              </a:spcAft>
            </a:pPr>
            <a:r>
              <a:rPr lang="zh-CN" altLang="en-US" b="1">
                <a:solidFill>
                  <a:schemeClr val="tx1"/>
                </a:solidFill>
                <a:latin typeface="+mn-ea"/>
                <a:cs typeface="+mn-ea"/>
              </a:rPr>
              <a:t>文件操作接口</a:t>
            </a:r>
            <a:endParaRPr lang="zh-CN" altLang="en-US" b="1">
              <a:solidFill>
                <a:schemeClr val="tx1"/>
              </a:solidFill>
              <a:latin typeface="+mn-ea"/>
              <a:cs typeface="+mn-ea"/>
            </a:endParaRPr>
          </a:p>
        </p:txBody>
      </p:sp>
      <p:sp>
        <p:nvSpPr>
          <p:cNvPr id="18" name="椭圆 17"/>
          <p:cNvSpPr/>
          <p:nvPr>
            <p:custDataLst>
              <p:tags r:id="rId13"/>
            </p:custDataLst>
          </p:nvPr>
        </p:nvSpPr>
        <p:spPr>
          <a:xfrm>
            <a:off x="720343" y="3628130"/>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p>
            <a:pPr lvl="0" indent="0" algn="ctr" fontAlgn="auto">
              <a:spcBef>
                <a:spcPct val="0"/>
              </a:spcBef>
              <a:spcAft>
                <a:spcPct val="0"/>
              </a:spcAft>
              <a:buClrTx/>
              <a:buSzTx/>
              <a:buFontTx/>
            </a:pPr>
            <a:r>
              <a:rPr lang="en-US" altLang="zh-CN" sz="2400" b="1">
                <a:latin typeface="+mn-ea"/>
                <a:cs typeface="+mn-ea"/>
                <a:sym typeface="+mn-ea"/>
              </a:rPr>
              <a:t>03</a:t>
            </a:r>
            <a:endParaRPr lang="en-US" altLang="zh-CN" sz="2400" b="1" dirty="0">
              <a:latin typeface="+mn-ea"/>
              <a:cs typeface="+mn-ea"/>
              <a:sym typeface="+mn-ea"/>
            </a:endParaRPr>
          </a:p>
        </p:txBody>
      </p:sp>
      <p:sp>
        <p:nvSpPr>
          <p:cNvPr id="19" name="椭圆 18"/>
          <p:cNvSpPr/>
          <p:nvPr>
            <p:custDataLst>
              <p:tags r:id="rId14"/>
            </p:custDataLst>
          </p:nvPr>
        </p:nvSpPr>
        <p:spPr>
          <a:xfrm>
            <a:off x="720343" y="4579995"/>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p>
            <a:pPr lvl="0" indent="0" algn="ctr" fontAlgn="auto">
              <a:spcBef>
                <a:spcPct val="0"/>
              </a:spcBef>
              <a:spcAft>
                <a:spcPct val="0"/>
              </a:spcAft>
              <a:buClrTx/>
              <a:buSzTx/>
              <a:buFontTx/>
            </a:pPr>
            <a:r>
              <a:rPr lang="en-US" altLang="zh-CN" sz="2400" b="1">
                <a:latin typeface="+mn-ea"/>
                <a:cs typeface="+mn-ea"/>
                <a:sym typeface="+mn-ea"/>
              </a:rPr>
              <a:t>04</a:t>
            </a:r>
            <a:endParaRPr lang="en-US" altLang="zh-CN" sz="2400" b="1" dirty="0">
              <a:latin typeface="+mn-ea"/>
              <a:cs typeface="+mn-ea"/>
              <a:sym typeface="+mn-ea"/>
            </a:endParaRPr>
          </a:p>
        </p:txBody>
      </p:sp>
      <p:sp>
        <p:nvSpPr>
          <p:cNvPr id="23" name="矩形 22"/>
          <p:cNvSpPr/>
          <p:nvPr>
            <p:custDataLst>
              <p:tags r:id="rId15"/>
            </p:custDataLst>
          </p:nvPr>
        </p:nvSpPr>
        <p:spPr>
          <a:xfrm>
            <a:off x="1677288" y="4911465"/>
            <a:ext cx="4300220" cy="478518"/>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200">
                <a:solidFill>
                  <a:schemeClr val="tx1">
                    <a:lumMod val="85000"/>
                    <a:lumOff val="15000"/>
                  </a:schemeClr>
                </a:solidFill>
                <a:latin typeface="+mn-ea"/>
                <a:cs typeface="+mn-ea"/>
              </a:rPr>
              <a:t>管理文件系统目录结构，支持文件查找、创建和删除操作。</a:t>
            </a:r>
            <a:endParaRPr lang="zh-CN" altLang="en-US" sz="1200">
              <a:solidFill>
                <a:schemeClr val="tx1">
                  <a:lumMod val="85000"/>
                  <a:lumOff val="15000"/>
                </a:schemeClr>
              </a:solidFill>
              <a:latin typeface="+mn-ea"/>
              <a:cs typeface="+mn-ea"/>
            </a:endParaRPr>
          </a:p>
        </p:txBody>
      </p:sp>
      <p:sp>
        <p:nvSpPr>
          <p:cNvPr id="24" name="矩形 23"/>
          <p:cNvSpPr/>
          <p:nvPr>
            <p:custDataLst>
              <p:tags r:id="rId16"/>
            </p:custDataLst>
          </p:nvPr>
        </p:nvSpPr>
        <p:spPr>
          <a:xfrm>
            <a:off x="1677288" y="4575550"/>
            <a:ext cx="4300220" cy="287655"/>
          </a:xfrm>
          <a:prstGeom prst="rect">
            <a:avLst/>
          </a:prstGeom>
          <a:noFill/>
        </p:spPr>
        <p:txBody>
          <a:bodyPr wrap="square" lIns="0" tIns="0" rIns="0" bIns="0" rtlCol="0" anchor="b">
            <a:noAutofit/>
          </a:bodyPr>
          <a:p>
            <a:pPr>
              <a:spcBef>
                <a:spcPct val="0"/>
              </a:spcBef>
              <a:spcAft>
                <a:spcPct val="0"/>
              </a:spcAft>
            </a:pPr>
            <a:r>
              <a:rPr lang="zh-CN" altLang="en-US" b="1">
                <a:solidFill>
                  <a:schemeClr val="tx1"/>
                </a:solidFill>
                <a:latin typeface="+mn-ea"/>
                <a:cs typeface="+mn-ea"/>
              </a:rPr>
              <a:t>目录树管理</a:t>
            </a:r>
            <a:endParaRPr lang="zh-CN" altLang="en-US" b="1">
              <a:solidFill>
                <a:schemeClr val="tx1"/>
              </a:solidFill>
              <a:latin typeface="+mn-ea"/>
              <a:cs typeface="+mn-ea"/>
            </a:endParaRPr>
          </a:p>
        </p:txBody>
      </p:sp>
      <p:sp>
        <p:nvSpPr>
          <p:cNvPr id="25" name="矩形 24"/>
          <p:cNvSpPr/>
          <p:nvPr>
            <p:custDataLst>
              <p:tags r:id="rId17"/>
            </p:custDataLst>
          </p:nvPr>
        </p:nvSpPr>
        <p:spPr>
          <a:xfrm>
            <a:off x="1677288" y="5867140"/>
            <a:ext cx="4300220" cy="478518"/>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200">
                <a:solidFill>
                  <a:schemeClr val="tx1">
                    <a:lumMod val="85000"/>
                    <a:lumOff val="15000"/>
                  </a:schemeClr>
                </a:solidFill>
                <a:latin typeface="+mn-ea"/>
                <a:cs typeface="+mn-ea"/>
              </a:rPr>
              <a:t>优化写入性能，管理缓冲区，减少对闪存的频繁操作和磨损。</a:t>
            </a:r>
            <a:endParaRPr lang="zh-CN" altLang="en-US" sz="1200">
              <a:solidFill>
                <a:schemeClr val="tx1">
                  <a:lumMod val="85000"/>
                  <a:lumOff val="15000"/>
                </a:schemeClr>
              </a:solidFill>
              <a:latin typeface="+mn-ea"/>
              <a:cs typeface="+mn-ea"/>
            </a:endParaRPr>
          </a:p>
        </p:txBody>
      </p:sp>
      <p:sp>
        <p:nvSpPr>
          <p:cNvPr id="26" name="矩形 25"/>
          <p:cNvSpPr/>
          <p:nvPr>
            <p:custDataLst>
              <p:tags r:id="rId18"/>
            </p:custDataLst>
          </p:nvPr>
        </p:nvSpPr>
        <p:spPr>
          <a:xfrm>
            <a:off x="1677288" y="5531225"/>
            <a:ext cx="4300220" cy="287655"/>
          </a:xfrm>
          <a:prstGeom prst="rect">
            <a:avLst/>
          </a:prstGeom>
          <a:noFill/>
        </p:spPr>
        <p:txBody>
          <a:bodyPr wrap="square" lIns="0" tIns="0" rIns="0" bIns="0" rtlCol="0" anchor="b">
            <a:noAutofit/>
          </a:bodyPr>
          <a:p>
            <a:pPr>
              <a:spcBef>
                <a:spcPct val="0"/>
              </a:spcBef>
              <a:spcAft>
                <a:spcPct val="0"/>
              </a:spcAft>
            </a:pPr>
            <a:r>
              <a:rPr lang="zh-CN" altLang="en-US" b="1">
                <a:solidFill>
                  <a:schemeClr val="tx1"/>
                </a:solidFill>
                <a:latin typeface="+mn-ea"/>
                <a:cs typeface="+mn-ea"/>
              </a:rPr>
              <a:t>写缓冲区管理</a:t>
            </a:r>
            <a:endParaRPr lang="zh-CN" altLang="en-US" b="1">
              <a:solidFill>
                <a:schemeClr val="tx1"/>
              </a:solidFill>
              <a:latin typeface="+mn-ea"/>
              <a:cs typeface="+mn-ea"/>
            </a:endParaRPr>
          </a:p>
        </p:txBody>
      </p:sp>
      <p:sp>
        <p:nvSpPr>
          <p:cNvPr id="28" name="椭圆 27"/>
          <p:cNvSpPr/>
          <p:nvPr>
            <p:custDataLst>
              <p:tags r:id="rId19"/>
            </p:custDataLst>
          </p:nvPr>
        </p:nvSpPr>
        <p:spPr>
          <a:xfrm>
            <a:off x="720343" y="5531225"/>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p>
            <a:pPr lvl="0" indent="0" algn="ctr" fontAlgn="auto">
              <a:spcBef>
                <a:spcPct val="0"/>
              </a:spcBef>
              <a:spcAft>
                <a:spcPct val="0"/>
              </a:spcAft>
              <a:buClrTx/>
              <a:buSzTx/>
              <a:buFontTx/>
            </a:pPr>
            <a:r>
              <a:rPr lang="en-US" altLang="zh-CN" sz="2400" b="1">
                <a:latin typeface="+mn-ea"/>
                <a:cs typeface="+mn-ea"/>
                <a:sym typeface="+mn-ea"/>
              </a:rPr>
              <a:t>05</a:t>
            </a:r>
            <a:endParaRPr lang="en-US" altLang="zh-CN" sz="2400" b="1" dirty="0">
              <a:latin typeface="+mn-ea"/>
              <a:cs typeface="+mn-ea"/>
              <a:sym typeface="+mn-ea"/>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en-US" altLang="zh-CN"/>
              <a:t>3.2.</a:t>
            </a:r>
            <a:r>
              <a:rPr lang="zh-CN" altLang="en-US"/>
              <a:t>模块详细设计</a:t>
            </a:r>
            <a:endParaRPr lang="zh-CN" altLang="en-US"/>
          </a:p>
        </p:txBody>
      </p:sp>
      <p:sp>
        <p:nvSpPr>
          <p:cNvPr id="7" name="矩形 6"/>
          <p:cNvSpPr/>
          <p:nvPr>
            <p:custDataLst>
              <p:tags r:id="rId2"/>
            </p:custDataLst>
          </p:nvPr>
        </p:nvSpPr>
        <p:spPr>
          <a:xfrm>
            <a:off x="696000" y="2324989"/>
            <a:ext cx="3287233" cy="841490"/>
          </a:xfrm>
          <a:prstGeom prst="rect">
            <a:avLst/>
          </a:prstGeom>
          <a:noFill/>
        </p:spPr>
        <p:txBody>
          <a:bodyPr wrap="square" lIns="0" tIns="0" rIns="0" bIns="0" rtlCol="0" anchor="t" anchorCtr="0">
            <a:noAutofit/>
          </a:bodyPr>
          <a:p>
            <a:pPr algn="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管理物理存储块读写，封装闪存块操作，确保数据正确完整。</a:t>
            </a:r>
            <a:endParaRPr lang="zh-CN" altLang="en-US" sz="1600" dirty="0">
              <a:ln>
                <a:noFill/>
                <a:prstDash val="sysDot"/>
              </a:ln>
              <a:solidFill>
                <a:schemeClr val="tx1">
                  <a:lumMod val="85000"/>
                  <a:lumOff val="15000"/>
                </a:schemeClr>
              </a:solidFill>
              <a:latin typeface="+mn-ea"/>
              <a:cs typeface="+mn-ea"/>
            </a:endParaRPr>
          </a:p>
        </p:txBody>
      </p:sp>
      <p:sp>
        <p:nvSpPr>
          <p:cNvPr id="8" name="矩形 7"/>
          <p:cNvSpPr/>
          <p:nvPr>
            <p:custDataLst>
              <p:tags r:id="rId3"/>
            </p:custDataLst>
          </p:nvPr>
        </p:nvSpPr>
        <p:spPr>
          <a:xfrm>
            <a:off x="696000" y="1668365"/>
            <a:ext cx="3287233" cy="608529"/>
          </a:xfrm>
          <a:prstGeom prst="rect">
            <a:avLst/>
          </a:prstGeom>
          <a:noFill/>
        </p:spPr>
        <p:txBody>
          <a:bodyPr wrap="square" lIns="0" tIns="0" rIns="0" bIns="0" rtlCol="0" anchor="b">
            <a:noAutofit/>
          </a:bodyPr>
          <a:p>
            <a:pPr algn="r">
              <a:spcBef>
                <a:spcPct val="0"/>
              </a:spcBef>
              <a:spcAft>
                <a:spcPct val="0"/>
              </a:spcAft>
              <a:buClr>
                <a:schemeClr val="accent1"/>
              </a:buClr>
              <a:buSzPct val="70000"/>
            </a:pPr>
            <a:r>
              <a:rPr lang="zh-CN" altLang="en-US" sz="2400" b="1">
                <a:solidFill>
                  <a:schemeClr val="accent1"/>
                </a:solidFill>
                <a:latin typeface="+mn-ea"/>
                <a:cs typeface="+mn-ea"/>
              </a:rPr>
              <a:t>块操作模块</a:t>
            </a:r>
            <a:endParaRPr lang="zh-CN" altLang="en-US" sz="2400" b="1">
              <a:solidFill>
                <a:schemeClr val="accent1"/>
              </a:solidFill>
              <a:latin typeface="+mn-ea"/>
              <a:cs typeface="+mn-ea"/>
            </a:endParaRPr>
          </a:p>
        </p:txBody>
      </p:sp>
      <p:sp>
        <p:nvSpPr>
          <p:cNvPr id="9" name="矩形 8"/>
          <p:cNvSpPr/>
          <p:nvPr>
            <p:custDataLst>
              <p:tags r:id="rId4"/>
            </p:custDataLst>
          </p:nvPr>
        </p:nvSpPr>
        <p:spPr>
          <a:xfrm>
            <a:off x="696000" y="4625713"/>
            <a:ext cx="3287233" cy="841490"/>
          </a:xfrm>
          <a:prstGeom prst="rect">
            <a:avLst/>
          </a:prstGeom>
          <a:noFill/>
        </p:spPr>
        <p:txBody>
          <a:bodyPr wrap="square" lIns="0" tIns="0" rIns="0" bIns="0" rtlCol="0" anchor="t" anchorCtr="0">
            <a:noAutofit/>
          </a:bodyPr>
          <a:p>
            <a:pPr algn="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提供POSIX风格API，如open、read、write和close，调用底层模块实现文件操作。</a:t>
            </a:r>
            <a:endParaRPr lang="zh-CN" altLang="en-US" sz="1600" dirty="0">
              <a:ln>
                <a:noFill/>
                <a:prstDash val="sysDot"/>
              </a:ln>
              <a:solidFill>
                <a:schemeClr val="tx1">
                  <a:lumMod val="85000"/>
                  <a:lumOff val="15000"/>
                </a:schemeClr>
              </a:solidFill>
              <a:latin typeface="+mn-ea"/>
              <a:cs typeface="+mn-ea"/>
            </a:endParaRPr>
          </a:p>
        </p:txBody>
      </p:sp>
      <p:sp>
        <p:nvSpPr>
          <p:cNvPr id="10" name="矩形 9"/>
          <p:cNvSpPr/>
          <p:nvPr>
            <p:custDataLst>
              <p:tags r:id="rId5"/>
            </p:custDataLst>
          </p:nvPr>
        </p:nvSpPr>
        <p:spPr>
          <a:xfrm>
            <a:off x="696000" y="3960198"/>
            <a:ext cx="3287233" cy="608529"/>
          </a:xfrm>
          <a:prstGeom prst="rect">
            <a:avLst/>
          </a:prstGeom>
          <a:noFill/>
        </p:spPr>
        <p:txBody>
          <a:bodyPr wrap="square" lIns="0" tIns="0" rIns="0" bIns="0" rtlCol="0" anchor="b">
            <a:noAutofit/>
          </a:bodyPr>
          <a:p>
            <a:pPr algn="r">
              <a:spcBef>
                <a:spcPct val="0"/>
              </a:spcBef>
              <a:spcAft>
                <a:spcPct val="0"/>
              </a:spcAft>
              <a:buClr>
                <a:schemeClr val="accent1"/>
              </a:buClr>
              <a:buSzPct val="70000"/>
            </a:pPr>
            <a:r>
              <a:rPr lang="zh-CN" altLang="en-US" sz="2400" b="1">
                <a:solidFill>
                  <a:schemeClr val="accent1"/>
                </a:solidFill>
                <a:latin typeface="+mn-ea"/>
                <a:cs typeface="+mn-ea"/>
              </a:rPr>
              <a:t>文件操作接口</a:t>
            </a:r>
            <a:endParaRPr lang="zh-CN" altLang="en-US" sz="2400" b="1">
              <a:solidFill>
                <a:schemeClr val="accent1"/>
              </a:solidFill>
              <a:latin typeface="+mn-ea"/>
              <a:cs typeface="+mn-ea"/>
            </a:endParaRPr>
          </a:p>
        </p:txBody>
      </p:sp>
      <p:sp>
        <p:nvSpPr>
          <p:cNvPr id="11" name="矩形 10"/>
          <p:cNvSpPr/>
          <p:nvPr>
            <p:custDataLst>
              <p:tags r:id="rId6"/>
            </p:custDataLst>
          </p:nvPr>
        </p:nvSpPr>
        <p:spPr>
          <a:xfrm>
            <a:off x="8209072" y="3449632"/>
            <a:ext cx="3287234" cy="84149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rPr>
              <a:t>负责inode的创建、删除和修改，通过inode快速访问文件数据。</a:t>
            </a:r>
            <a:endParaRPr lang="zh-CN" altLang="en-US" sz="1600">
              <a:ln>
                <a:noFill/>
                <a:prstDash val="sysDot"/>
              </a:ln>
              <a:solidFill>
                <a:schemeClr val="tx1">
                  <a:lumMod val="85000"/>
                  <a:lumOff val="15000"/>
                </a:schemeClr>
              </a:solidFill>
              <a:latin typeface="+mn-ea"/>
              <a:cs typeface="+mn-ea"/>
            </a:endParaRPr>
          </a:p>
        </p:txBody>
      </p:sp>
      <p:sp>
        <p:nvSpPr>
          <p:cNvPr id="12" name="矩形 11"/>
          <p:cNvSpPr/>
          <p:nvPr>
            <p:custDataLst>
              <p:tags r:id="rId7"/>
            </p:custDataLst>
          </p:nvPr>
        </p:nvSpPr>
        <p:spPr>
          <a:xfrm>
            <a:off x="8209072" y="2782213"/>
            <a:ext cx="3287234" cy="608529"/>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400" b="1">
                <a:solidFill>
                  <a:schemeClr val="accent1"/>
                </a:solidFill>
                <a:latin typeface="+mn-ea"/>
                <a:cs typeface="+mn-ea"/>
              </a:rPr>
              <a:t>inode管理模块</a:t>
            </a:r>
            <a:endParaRPr lang="zh-CN" altLang="en-US" sz="2400" b="1">
              <a:solidFill>
                <a:schemeClr val="accent1"/>
              </a:solidFill>
              <a:latin typeface="+mn-ea"/>
              <a:cs typeface="+mn-ea"/>
            </a:endParaRPr>
          </a:p>
        </p:txBody>
      </p:sp>
      <p:pic>
        <p:nvPicPr>
          <p:cNvPr id="25" name="图片 24" descr="/data/temp/d2386084-5a04-11ef-aaf2-7e65229137e7.jpg@base@tag=imgScale&amp;m=1&amp;w=450&amp;h=450&amp;q=95d2386084-5a04-11ef-aaf2-7e65229137e7"/>
          <p:cNvPicPr>
            <a:picLocks noChangeAspect="1"/>
          </p:cNvPicPr>
          <p:nvPr>
            <p:custDataLst>
              <p:tags r:id="rId8"/>
            </p:custDataLst>
          </p:nvPr>
        </p:nvPicPr>
        <p:blipFill rotWithShape="1">
          <a:blip r:embed="rId9"/>
          <a:srcRect l="16667" r="16667"/>
          <a:stretch>
            <a:fillRect/>
          </a:stretch>
        </p:blipFill>
        <p:spPr>
          <a:xfrm>
            <a:off x="4318226" y="1769335"/>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6350" cap="flat" cmpd="sng" algn="ctr">
            <a:solidFill>
              <a:schemeClr val="tx1">
                <a:lumMod val="40000"/>
                <a:lumOff val="60000"/>
                <a:alpha val="20000"/>
              </a:schemeClr>
            </a:solidFill>
            <a:prstDash val="solid"/>
            <a:round/>
            <a:headEnd type="none" w="med" len="med"/>
            <a:tailEnd type="none" w="med" len="med"/>
          </a:ln>
        </p:spPr>
      </p:pic>
      <p:pic>
        <p:nvPicPr>
          <p:cNvPr id="26" name="图片 25" descr="C:/Users/lxy83/Pictures/os/OIP-C (1).jpgOIP-C (1)"/>
          <p:cNvPicPr>
            <a:picLocks noChangeAspect="1"/>
          </p:cNvPicPr>
          <p:nvPr>
            <p:custDataLst>
              <p:tags r:id="rId10"/>
            </p:custDataLst>
          </p:nvPr>
        </p:nvPicPr>
        <p:blipFill rotWithShape="1">
          <a:blip r:embed="rId11"/>
          <a:srcRect t="3005" b="3005"/>
          <a:stretch>
            <a:fillRect/>
          </a:stretch>
        </p:blipFill>
        <p:spPr>
          <a:xfrm>
            <a:off x="6278572" y="2882548"/>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6350" cap="flat" cmpd="sng" algn="ctr">
            <a:solidFill>
              <a:schemeClr val="tx1">
                <a:lumMod val="40000"/>
                <a:lumOff val="60000"/>
                <a:alpha val="20000"/>
              </a:schemeClr>
            </a:solidFill>
            <a:prstDash val="solid"/>
            <a:round/>
            <a:headEnd type="none" w="med" len="med"/>
            <a:tailEnd type="none" w="med" len="med"/>
          </a:ln>
        </p:spPr>
      </p:pic>
      <p:pic>
        <p:nvPicPr>
          <p:cNvPr id="27" name="图片 26" descr="/data/temp/d23861b7-5a04-11ef-aaf2-7e65229137e7.jpg@base@tag=imgScale&amp;m=1&amp;w=450&amp;h=450&amp;q=95d23861b7-5a04-11ef-aaf2-7e65229137e7"/>
          <p:cNvPicPr>
            <a:picLocks noChangeAspect="1"/>
          </p:cNvPicPr>
          <p:nvPr>
            <p:custDataLst>
              <p:tags r:id="rId12"/>
            </p:custDataLst>
          </p:nvPr>
        </p:nvPicPr>
        <p:blipFill>
          <a:blip r:embed="rId13"/>
          <a:srcRect t="1111" r="1556" b="444"/>
          <a:stretch>
            <a:fillRect/>
          </a:stretch>
        </p:blipFill>
        <p:spPr>
          <a:xfrm>
            <a:off x="4323307" y="3928447"/>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6350" cap="flat" cmpd="sng" algn="ctr">
            <a:solidFill>
              <a:schemeClr val="tx1">
                <a:lumMod val="40000"/>
                <a:lumOff val="60000"/>
                <a:alpha val="20000"/>
              </a:schemeClr>
            </a:solidFill>
            <a:prstDash val="solid"/>
            <a:round/>
            <a:headEnd type="none" w="med" len="med"/>
            <a:tailEnd type="none" w="med" len="med"/>
          </a:ln>
        </p:spPr>
      </p:pic>
      <p:sp>
        <p:nvSpPr>
          <p:cNvPr id="2" name="八边形 1"/>
          <p:cNvSpPr/>
          <p:nvPr>
            <p:custDataLst>
              <p:tags r:id="rId14"/>
            </p:custDataLst>
          </p:nvPr>
        </p:nvSpPr>
        <p:spPr>
          <a:xfrm>
            <a:off x="4318226" y="2882548"/>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1600" b="1">
                <a:latin typeface="+mn-ea"/>
                <a:cs typeface="+mn-ea"/>
                <a:sym typeface="+mn-ea"/>
              </a:rPr>
              <a:t>01</a:t>
            </a:r>
            <a:endParaRPr lang="zh-CN" altLang="en-US" sz="1600" b="1" dirty="0">
              <a:latin typeface="+mn-ea"/>
              <a:cs typeface="+mn-ea"/>
              <a:sym typeface="+mn-ea"/>
            </a:endParaRPr>
          </a:p>
        </p:txBody>
      </p:sp>
      <p:sp>
        <p:nvSpPr>
          <p:cNvPr id="18" name="八边形 17"/>
          <p:cNvSpPr/>
          <p:nvPr>
            <p:custDataLst>
              <p:tags r:id="rId15"/>
            </p:custDataLst>
          </p:nvPr>
        </p:nvSpPr>
        <p:spPr>
          <a:xfrm>
            <a:off x="7391785" y="3996395"/>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1600" b="1">
                <a:latin typeface="+mn-ea"/>
                <a:cs typeface="+mn-ea"/>
                <a:sym typeface="+mn-ea"/>
              </a:rPr>
              <a:t>02</a:t>
            </a:r>
            <a:endParaRPr lang="zh-CN" altLang="en-US" sz="1600" b="1" dirty="0">
              <a:latin typeface="+mn-ea"/>
              <a:cs typeface="+mn-ea"/>
              <a:sym typeface="+mn-ea"/>
            </a:endParaRPr>
          </a:p>
        </p:txBody>
      </p:sp>
      <p:sp>
        <p:nvSpPr>
          <p:cNvPr id="19" name="八边形 18"/>
          <p:cNvSpPr/>
          <p:nvPr>
            <p:custDataLst>
              <p:tags r:id="rId16"/>
            </p:custDataLst>
          </p:nvPr>
        </p:nvSpPr>
        <p:spPr>
          <a:xfrm>
            <a:off x="4318226" y="5041659"/>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1600" b="1">
                <a:latin typeface="+mn-ea"/>
                <a:cs typeface="+mn-ea"/>
                <a:sym typeface="+mn-ea"/>
              </a:rPr>
              <a:t>03</a:t>
            </a:r>
            <a:endParaRPr lang="zh-CN" altLang="en-US" sz="1600" b="1" dirty="0">
              <a:latin typeface="+mn-ea"/>
              <a:cs typeface="+mn-ea"/>
              <a:sym typeface="+mn-ea"/>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9283700" y="547696"/>
            <a:ext cx="1814518" cy="1263324"/>
          </a:xfrm>
        </p:spPr>
        <p:txBody>
          <a:bodyPr/>
          <a:lstStyle/>
          <a:p>
            <a:r>
              <a:rPr lang="zh-CN" altLang="en-US"/>
              <a:t>目录</a:t>
            </a:r>
            <a:endParaRPr lang="zh-CN" altLang="en-US"/>
          </a:p>
        </p:txBody>
      </p:sp>
      <p:sp>
        <p:nvSpPr>
          <p:cNvPr id="83" name="矩形: 圆角 82"/>
          <p:cNvSpPr/>
          <p:nvPr>
            <p:custDataLst>
              <p:tags r:id="rId2"/>
            </p:custDataLst>
          </p:nvPr>
        </p:nvSpPr>
        <p:spPr>
          <a:xfrm>
            <a:off x="774383" y="2379097"/>
            <a:ext cx="5148001" cy="955040"/>
          </a:xfrm>
          <a:prstGeom prst="roundRect">
            <a:avLst>
              <a:gd name="adj" fmla="val 16290"/>
            </a:avLst>
          </a:prstGeom>
          <a:solidFill>
            <a:schemeClr val="lt1"/>
          </a:solidFill>
          <a:ln>
            <a:noFill/>
          </a:ln>
          <a:effectLst>
            <a:outerShdw blurRad="127000" dist="127000" dir="3600000" sx="95000" sy="95000" algn="t" rotWithShape="0">
              <a:schemeClr val="accent1">
                <a:lumMod val="40000"/>
                <a:lumOff val="6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文本框 15"/>
          <p:cNvSpPr txBox="1"/>
          <p:nvPr>
            <p:custDataLst>
              <p:tags r:id="rId3"/>
            </p:custDataLst>
          </p:nvPr>
        </p:nvSpPr>
        <p:spPr>
          <a:xfrm>
            <a:off x="2252761" y="2664530"/>
            <a:ext cx="3453725" cy="430887"/>
          </a:xfrm>
          <a:prstGeom prst="rect">
            <a:avLst/>
          </a:prstGeom>
          <a:noFill/>
        </p:spPr>
        <p:txBody>
          <a:bodyPr wrap="square" rtlCol="0">
            <a:noAutofit/>
          </a:bodyPr>
          <a:lstStyle/>
          <a:p>
            <a:pPr algn="r"/>
            <a:r>
              <a:rPr lang="zh-CN" altLang="en-US" sz="2200" b="1" dirty="0">
                <a:solidFill>
                  <a:schemeClr val="dk2"/>
                </a:solidFill>
                <a:latin typeface="+mn-ea"/>
              </a:rPr>
              <a:t>研究背景</a:t>
            </a:r>
            <a:endParaRPr lang="zh-CN" altLang="en-US" sz="2200" b="1" dirty="0">
              <a:solidFill>
                <a:schemeClr val="dk2"/>
              </a:solidFill>
              <a:latin typeface="+mn-ea"/>
            </a:endParaRPr>
          </a:p>
        </p:txBody>
      </p:sp>
      <p:sp>
        <p:nvSpPr>
          <p:cNvPr id="15" name="矩形 14"/>
          <p:cNvSpPr/>
          <p:nvPr>
            <p:custDataLst>
              <p:tags r:id="rId4"/>
            </p:custDataLst>
          </p:nvPr>
        </p:nvSpPr>
        <p:spPr>
          <a:xfrm flipH="1">
            <a:off x="1093126" y="2954387"/>
            <a:ext cx="1309468" cy="155874"/>
          </a:xfrm>
          <a:prstGeom prst="rect">
            <a:avLst/>
          </a:prstGeom>
          <a:gradFill>
            <a:gsLst>
              <a:gs pos="23000">
                <a:schemeClr val="accent1">
                  <a:lumMod val="20000"/>
                  <a:lumOff val="80000"/>
                  <a:alpha val="0"/>
                </a:schemeClr>
              </a:gs>
              <a:gs pos="100000">
                <a:schemeClr val="accent1">
                  <a:lumMod val="20000"/>
                  <a:lumOff val="80000"/>
                </a:schemeClr>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mn-ea"/>
              <a:sym typeface="+mn-ea"/>
            </a:endParaRPr>
          </a:p>
        </p:txBody>
      </p:sp>
      <p:sp>
        <p:nvSpPr>
          <p:cNvPr id="17" name="文本框 16"/>
          <p:cNvSpPr txBox="1"/>
          <p:nvPr>
            <p:custDataLst>
              <p:tags r:id="rId5"/>
            </p:custDataLst>
          </p:nvPr>
        </p:nvSpPr>
        <p:spPr>
          <a:xfrm>
            <a:off x="1137539" y="2540774"/>
            <a:ext cx="755335" cy="646331"/>
          </a:xfrm>
          <a:prstGeom prst="rect">
            <a:avLst/>
          </a:prstGeom>
          <a:noFill/>
        </p:spPr>
        <p:txBody>
          <a:bodyPr wrap="none" rtlCol="0">
            <a:noAutofit/>
          </a:bodyPr>
          <a:lstStyle/>
          <a:p>
            <a:pPr algn="ctr"/>
            <a:r>
              <a:rPr lang="en-US" altLang="zh-CN" sz="3600" b="1" dirty="0">
                <a:solidFill>
                  <a:schemeClr val="accent1"/>
                </a:solidFill>
                <a:latin typeface="+mn-ea"/>
              </a:rPr>
              <a:t>01</a:t>
            </a:r>
            <a:endParaRPr lang="en-US" altLang="zh-CN" sz="3600" b="1" dirty="0">
              <a:solidFill>
                <a:schemeClr val="accent1"/>
              </a:solidFill>
              <a:latin typeface="+mn-ea"/>
            </a:endParaRPr>
          </a:p>
        </p:txBody>
      </p:sp>
      <p:sp>
        <p:nvSpPr>
          <p:cNvPr id="24" name="矩形: 圆角 23"/>
          <p:cNvSpPr/>
          <p:nvPr>
            <p:custDataLst>
              <p:tags r:id="rId6"/>
            </p:custDataLst>
          </p:nvPr>
        </p:nvSpPr>
        <p:spPr>
          <a:xfrm>
            <a:off x="6138806" y="2379097"/>
            <a:ext cx="5148001" cy="955040"/>
          </a:xfrm>
          <a:prstGeom prst="roundRect">
            <a:avLst>
              <a:gd name="adj" fmla="val 16290"/>
            </a:avLst>
          </a:prstGeom>
          <a:solidFill>
            <a:schemeClr val="lt1"/>
          </a:solidFill>
          <a:ln>
            <a:noFill/>
          </a:ln>
          <a:effectLst>
            <a:outerShdw blurRad="127000" dist="127000" dir="3600000" sx="95000" sy="95000" algn="t" rotWithShape="0">
              <a:schemeClr val="accent1">
                <a:lumMod val="40000"/>
                <a:lumOff val="6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文本框 24"/>
          <p:cNvSpPr txBox="1"/>
          <p:nvPr>
            <p:custDataLst>
              <p:tags r:id="rId7"/>
            </p:custDataLst>
          </p:nvPr>
        </p:nvSpPr>
        <p:spPr>
          <a:xfrm>
            <a:off x="7617184" y="2664530"/>
            <a:ext cx="3453725" cy="430887"/>
          </a:xfrm>
          <a:prstGeom prst="rect">
            <a:avLst/>
          </a:prstGeom>
          <a:noFill/>
        </p:spPr>
        <p:txBody>
          <a:bodyPr wrap="square" rtlCol="0">
            <a:noAutofit/>
          </a:bodyPr>
          <a:lstStyle/>
          <a:p>
            <a:pPr algn="r"/>
            <a:r>
              <a:rPr lang="zh-CN" altLang="en-US" sz="2200" b="1" dirty="0">
                <a:solidFill>
                  <a:schemeClr val="dk2"/>
                </a:solidFill>
                <a:latin typeface="+mn-ea"/>
              </a:rPr>
              <a:t>设计理论及</a:t>
            </a:r>
            <a:r>
              <a:rPr lang="zh-CN" altLang="en-US" sz="2200" b="1" dirty="0">
                <a:solidFill>
                  <a:schemeClr val="dk2"/>
                </a:solidFill>
                <a:latin typeface="+mn-ea"/>
              </a:rPr>
              <a:t>原理</a:t>
            </a:r>
            <a:endParaRPr lang="zh-CN" altLang="en-US" sz="2200" b="1" dirty="0">
              <a:solidFill>
                <a:schemeClr val="dk2"/>
              </a:solidFill>
              <a:latin typeface="+mn-ea"/>
            </a:endParaRPr>
          </a:p>
        </p:txBody>
      </p:sp>
      <p:sp>
        <p:nvSpPr>
          <p:cNvPr id="27" name="矩形 26"/>
          <p:cNvSpPr/>
          <p:nvPr>
            <p:custDataLst>
              <p:tags r:id="rId8"/>
            </p:custDataLst>
          </p:nvPr>
        </p:nvSpPr>
        <p:spPr>
          <a:xfrm flipH="1">
            <a:off x="6457549" y="2954387"/>
            <a:ext cx="1309468" cy="155874"/>
          </a:xfrm>
          <a:prstGeom prst="rect">
            <a:avLst/>
          </a:prstGeom>
          <a:gradFill>
            <a:gsLst>
              <a:gs pos="23000">
                <a:schemeClr val="accent1">
                  <a:lumMod val="20000"/>
                  <a:lumOff val="80000"/>
                  <a:alpha val="0"/>
                </a:schemeClr>
              </a:gs>
              <a:gs pos="100000">
                <a:schemeClr val="accent1">
                  <a:lumMod val="20000"/>
                  <a:lumOff val="80000"/>
                </a:schemeClr>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mn-ea"/>
              <a:sym typeface="+mn-ea"/>
            </a:endParaRPr>
          </a:p>
        </p:txBody>
      </p:sp>
      <p:sp>
        <p:nvSpPr>
          <p:cNvPr id="28" name="文本框 27"/>
          <p:cNvSpPr txBox="1"/>
          <p:nvPr>
            <p:custDataLst>
              <p:tags r:id="rId9"/>
            </p:custDataLst>
          </p:nvPr>
        </p:nvSpPr>
        <p:spPr>
          <a:xfrm>
            <a:off x="6501962" y="2550934"/>
            <a:ext cx="755335" cy="646331"/>
          </a:xfrm>
          <a:prstGeom prst="rect">
            <a:avLst/>
          </a:prstGeom>
          <a:noFill/>
        </p:spPr>
        <p:txBody>
          <a:bodyPr wrap="none" rtlCol="0">
            <a:noAutofit/>
          </a:bodyPr>
          <a:lstStyle/>
          <a:p>
            <a:pPr algn="ctr"/>
            <a:r>
              <a:rPr lang="en-US" altLang="zh-CN" sz="3600" b="1" dirty="0">
                <a:solidFill>
                  <a:schemeClr val="accent1"/>
                </a:solidFill>
                <a:latin typeface="+mn-ea"/>
              </a:rPr>
              <a:t>02</a:t>
            </a:r>
            <a:endParaRPr lang="en-US" altLang="zh-CN" sz="3600" b="1" dirty="0">
              <a:solidFill>
                <a:schemeClr val="accent1"/>
              </a:solidFill>
              <a:latin typeface="+mn-ea"/>
            </a:endParaRPr>
          </a:p>
        </p:txBody>
      </p:sp>
      <p:sp>
        <p:nvSpPr>
          <p:cNvPr id="29" name="矩形: 圆角 28"/>
          <p:cNvSpPr/>
          <p:nvPr>
            <p:custDataLst>
              <p:tags r:id="rId10"/>
            </p:custDataLst>
          </p:nvPr>
        </p:nvSpPr>
        <p:spPr>
          <a:xfrm>
            <a:off x="774383" y="3506539"/>
            <a:ext cx="5148001" cy="955040"/>
          </a:xfrm>
          <a:prstGeom prst="roundRect">
            <a:avLst>
              <a:gd name="adj" fmla="val 16290"/>
            </a:avLst>
          </a:prstGeom>
          <a:solidFill>
            <a:schemeClr val="lt1"/>
          </a:solidFill>
          <a:ln>
            <a:noFill/>
          </a:ln>
          <a:effectLst>
            <a:outerShdw blurRad="127000" dist="127000" dir="3600000" sx="95000" sy="95000" algn="t" rotWithShape="0">
              <a:schemeClr val="accent1">
                <a:lumMod val="40000"/>
                <a:lumOff val="6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文本框 29"/>
          <p:cNvSpPr txBox="1"/>
          <p:nvPr>
            <p:custDataLst>
              <p:tags r:id="rId11"/>
            </p:custDataLst>
          </p:nvPr>
        </p:nvSpPr>
        <p:spPr>
          <a:xfrm>
            <a:off x="2252761" y="3791972"/>
            <a:ext cx="3453725" cy="430887"/>
          </a:xfrm>
          <a:prstGeom prst="rect">
            <a:avLst/>
          </a:prstGeom>
          <a:noFill/>
        </p:spPr>
        <p:txBody>
          <a:bodyPr wrap="square" rtlCol="0">
            <a:noAutofit/>
          </a:bodyPr>
          <a:lstStyle/>
          <a:p>
            <a:pPr algn="r"/>
            <a:r>
              <a:rPr lang="zh-CN" altLang="en-US" sz="2200" b="1" dirty="0">
                <a:solidFill>
                  <a:schemeClr val="dk2"/>
                </a:solidFill>
                <a:latin typeface="+mn-ea"/>
              </a:rPr>
              <a:t>系统总体</a:t>
            </a:r>
            <a:r>
              <a:rPr lang="zh-CN" altLang="en-US" sz="2200" b="1" dirty="0">
                <a:solidFill>
                  <a:schemeClr val="dk2"/>
                </a:solidFill>
                <a:latin typeface="+mn-ea"/>
              </a:rPr>
              <a:t>架构</a:t>
            </a:r>
            <a:endParaRPr lang="zh-CN" altLang="en-US" sz="2200" b="1" dirty="0">
              <a:solidFill>
                <a:schemeClr val="dk2"/>
              </a:solidFill>
              <a:latin typeface="+mn-ea"/>
            </a:endParaRPr>
          </a:p>
        </p:txBody>
      </p:sp>
      <p:sp>
        <p:nvSpPr>
          <p:cNvPr id="64" name="矩形 63"/>
          <p:cNvSpPr/>
          <p:nvPr>
            <p:custDataLst>
              <p:tags r:id="rId12"/>
            </p:custDataLst>
          </p:nvPr>
        </p:nvSpPr>
        <p:spPr>
          <a:xfrm flipH="1">
            <a:off x="1093126" y="4081829"/>
            <a:ext cx="1309468" cy="155874"/>
          </a:xfrm>
          <a:prstGeom prst="rect">
            <a:avLst/>
          </a:prstGeom>
          <a:gradFill>
            <a:gsLst>
              <a:gs pos="23000">
                <a:schemeClr val="accent1">
                  <a:lumMod val="20000"/>
                  <a:lumOff val="80000"/>
                  <a:alpha val="0"/>
                </a:schemeClr>
              </a:gs>
              <a:gs pos="100000">
                <a:schemeClr val="accent1">
                  <a:lumMod val="20000"/>
                  <a:lumOff val="80000"/>
                </a:schemeClr>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mn-ea"/>
              <a:sym typeface="+mn-ea"/>
            </a:endParaRPr>
          </a:p>
        </p:txBody>
      </p:sp>
      <p:sp>
        <p:nvSpPr>
          <p:cNvPr id="65" name="文本框 64"/>
          <p:cNvSpPr txBox="1"/>
          <p:nvPr>
            <p:custDataLst>
              <p:tags r:id="rId13"/>
            </p:custDataLst>
          </p:nvPr>
        </p:nvSpPr>
        <p:spPr>
          <a:xfrm>
            <a:off x="1137539" y="3668216"/>
            <a:ext cx="755335" cy="646331"/>
          </a:xfrm>
          <a:prstGeom prst="rect">
            <a:avLst/>
          </a:prstGeom>
          <a:noFill/>
        </p:spPr>
        <p:txBody>
          <a:bodyPr wrap="none" rtlCol="0">
            <a:noAutofit/>
          </a:bodyPr>
          <a:lstStyle/>
          <a:p>
            <a:pPr algn="ctr"/>
            <a:r>
              <a:rPr lang="en-US" altLang="zh-CN" sz="3600" b="1" dirty="0">
                <a:solidFill>
                  <a:schemeClr val="accent1"/>
                </a:solidFill>
                <a:latin typeface="+mn-ea"/>
              </a:rPr>
              <a:t>03</a:t>
            </a:r>
            <a:endParaRPr lang="en-US" altLang="zh-CN" sz="3600" b="1" dirty="0">
              <a:solidFill>
                <a:schemeClr val="accent1"/>
              </a:solidFill>
              <a:latin typeface="+mn-ea"/>
            </a:endParaRPr>
          </a:p>
        </p:txBody>
      </p:sp>
      <p:sp>
        <p:nvSpPr>
          <p:cNvPr id="66" name="矩形: 圆角 65"/>
          <p:cNvSpPr/>
          <p:nvPr>
            <p:custDataLst>
              <p:tags r:id="rId14"/>
            </p:custDataLst>
          </p:nvPr>
        </p:nvSpPr>
        <p:spPr>
          <a:xfrm>
            <a:off x="6138806" y="3506539"/>
            <a:ext cx="5148001" cy="955040"/>
          </a:xfrm>
          <a:prstGeom prst="roundRect">
            <a:avLst>
              <a:gd name="adj" fmla="val 16290"/>
            </a:avLst>
          </a:prstGeom>
          <a:solidFill>
            <a:schemeClr val="lt1"/>
          </a:solidFill>
          <a:ln>
            <a:noFill/>
          </a:ln>
          <a:effectLst>
            <a:outerShdw blurRad="127000" dist="127000" dir="3600000" sx="95000" sy="95000" algn="t" rotWithShape="0">
              <a:schemeClr val="accent1">
                <a:lumMod val="40000"/>
                <a:lumOff val="6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custDataLst>
              <p:tags r:id="rId15"/>
            </p:custDataLst>
          </p:nvPr>
        </p:nvSpPr>
        <p:spPr>
          <a:xfrm>
            <a:off x="7617184" y="3791972"/>
            <a:ext cx="3453725" cy="430887"/>
          </a:xfrm>
          <a:prstGeom prst="rect">
            <a:avLst/>
          </a:prstGeom>
          <a:noFill/>
        </p:spPr>
        <p:txBody>
          <a:bodyPr wrap="square" rtlCol="0">
            <a:noAutofit/>
          </a:bodyPr>
          <a:lstStyle/>
          <a:p>
            <a:pPr algn="r"/>
            <a:r>
              <a:rPr lang="zh-CN" altLang="en-US" sz="2200" b="1" dirty="0">
                <a:solidFill>
                  <a:schemeClr val="dk2"/>
                </a:solidFill>
                <a:latin typeface="+mn-ea"/>
                <a:sym typeface="+mn-ea"/>
              </a:rPr>
              <a:t>实验展示</a:t>
            </a:r>
            <a:endParaRPr lang="zh-CN" altLang="en-US" sz="2200" b="1" dirty="0">
              <a:solidFill>
                <a:schemeClr val="dk2"/>
              </a:solidFill>
              <a:latin typeface="+mn-ea"/>
            </a:endParaRPr>
          </a:p>
        </p:txBody>
      </p:sp>
      <p:sp>
        <p:nvSpPr>
          <p:cNvPr id="69" name="矩形 68"/>
          <p:cNvSpPr/>
          <p:nvPr>
            <p:custDataLst>
              <p:tags r:id="rId16"/>
            </p:custDataLst>
          </p:nvPr>
        </p:nvSpPr>
        <p:spPr>
          <a:xfrm flipH="1">
            <a:off x="6457549" y="4081829"/>
            <a:ext cx="1309468" cy="155874"/>
          </a:xfrm>
          <a:prstGeom prst="rect">
            <a:avLst/>
          </a:prstGeom>
          <a:gradFill>
            <a:gsLst>
              <a:gs pos="23000">
                <a:schemeClr val="accent1">
                  <a:lumMod val="20000"/>
                  <a:lumOff val="80000"/>
                  <a:alpha val="0"/>
                </a:schemeClr>
              </a:gs>
              <a:gs pos="100000">
                <a:schemeClr val="accent1">
                  <a:lumMod val="20000"/>
                  <a:lumOff val="80000"/>
                </a:schemeClr>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mn-ea"/>
              <a:sym typeface="+mn-ea"/>
            </a:endParaRPr>
          </a:p>
        </p:txBody>
      </p:sp>
      <p:sp>
        <p:nvSpPr>
          <p:cNvPr id="70" name="文本框 69"/>
          <p:cNvSpPr txBox="1"/>
          <p:nvPr>
            <p:custDataLst>
              <p:tags r:id="rId17"/>
            </p:custDataLst>
          </p:nvPr>
        </p:nvSpPr>
        <p:spPr>
          <a:xfrm>
            <a:off x="6501962" y="3668216"/>
            <a:ext cx="755335" cy="646331"/>
          </a:xfrm>
          <a:prstGeom prst="rect">
            <a:avLst/>
          </a:prstGeom>
          <a:noFill/>
        </p:spPr>
        <p:txBody>
          <a:bodyPr wrap="none" rtlCol="0">
            <a:noAutofit/>
          </a:bodyPr>
          <a:lstStyle/>
          <a:p>
            <a:pPr algn="ctr"/>
            <a:r>
              <a:rPr lang="en-US" altLang="zh-CN" sz="3600" b="1" dirty="0">
                <a:solidFill>
                  <a:schemeClr val="accent1"/>
                </a:solidFill>
                <a:latin typeface="+mn-ea"/>
              </a:rPr>
              <a:t>04</a:t>
            </a:r>
            <a:endParaRPr lang="en-US" altLang="zh-CN" sz="3600" b="1" dirty="0">
              <a:solidFill>
                <a:schemeClr val="accent1"/>
              </a:solidFill>
              <a:latin typeface="+mn-ea"/>
            </a:endParaRPr>
          </a:p>
        </p:txBody>
      </p:sp>
      <p:sp>
        <p:nvSpPr>
          <p:cNvPr id="71" name="矩形: 圆角 70"/>
          <p:cNvSpPr/>
          <p:nvPr>
            <p:custDataLst>
              <p:tags r:id="rId18"/>
            </p:custDataLst>
          </p:nvPr>
        </p:nvSpPr>
        <p:spPr>
          <a:xfrm>
            <a:off x="774383" y="4624139"/>
            <a:ext cx="5148001" cy="955040"/>
          </a:xfrm>
          <a:prstGeom prst="roundRect">
            <a:avLst>
              <a:gd name="adj" fmla="val 16290"/>
            </a:avLst>
          </a:prstGeom>
          <a:solidFill>
            <a:schemeClr val="lt1"/>
          </a:solidFill>
          <a:ln>
            <a:noFill/>
          </a:ln>
          <a:effectLst>
            <a:outerShdw blurRad="127000" dist="127000" dir="3600000" sx="95000" sy="95000" algn="t" rotWithShape="0">
              <a:schemeClr val="accent1">
                <a:lumMod val="40000"/>
                <a:lumOff val="6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2" name="文本框 71"/>
          <p:cNvSpPr txBox="1"/>
          <p:nvPr>
            <p:custDataLst>
              <p:tags r:id="rId19"/>
            </p:custDataLst>
          </p:nvPr>
        </p:nvSpPr>
        <p:spPr>
          <a:xfrm>
            <a:off x="2252761" y="4909573"/>
            <a:ext cx="3453725" cy="430887"/>
          </a:xfrm>
          <a:prstGeom prst="rect">
            <a:avLst/>
          </a:prstGeom>
          <a:noFill/>
        </p:spPr>
        <p:txBody>
          <a:bodyPr wrap="square" rtlCol="0">
            <a:noAutofit/>
          </a:bodyPr>
          <a:lstStyle/>
          <a:p>
            <a:pPr algn="r"/>
            <a:r>
              <a:rPr lang="zh-CN" altLang="en-US" sz="2200" b="1" dirty="0">
                <a:solidFill>
                  <a:schemeClr val="dk2"/>
                </a:solidFill>
                <a:latin typeface="+mn-ea"/>
                <a:sym typeface="+mn-ea"/>
              </a:rPr>
              <a:t>作品特征描述</a:t>
            </a:r>
            <a:endParaRPr lang="zh-CN" altLang="en-US" sz="2200" b="1" dirty="0">
              <a:solidFill>
                <a:schemeClr val="dk2"/>
              </a:solidFill>
              <a:latin typeface="+mn-ea"/>
            </a:endParaRPr>
          </a:p>
          <a:p>
            <a:pPr algn="r"/>
            <a:endParaRPr lang="zh-CN" altLang="en-US" sz="2200" b="1" dirty="0">
              <a:solidFill>
                <a:schemeClr val="dk2"/>
              </a:solidFill>
              <a:latin typeface="+mn-ea"/>
            </a:endParaRPr>
          </a:p>
        </p:txBody>
      </p:sp>
      <p:sp>
        <p:nvSpPr>
          <p:cNvPr id="74" name="矩形 73"/>
          <p:cNvSpPr/>
          <p:nvPr>
            <p:custDataLst>
              <p:tags r:id="rId20"/>
            </p:custDataLst>
          </p:nvPr>
        </p:nvSpPr>
        <p:spPr>
          <a:xfrm flipH="1">
            <a:off x="1093126" y="5199430"/>
            <a:ext cx="1309468" cy="155874"/>
          </a:xfrm>
          <a:prstGeom prst="rect">
            <a:avLst/>
          </a:prstGeom>
          <a:gradFill>
            <a:gsLst>
              <a:gs pos="23000">
                <a:schemeClr val="accent1">
                  <a:lumMod val="20000"/>
                  <a:lumOff val="80000"/>
                  <a:alpha val="0"/>
                </a:schemeClr>
              </a:gs>
              <a:gs pos="100000">
                <a:schemeClr val="accent1">
                  <a:lumMod val="20000"/>
                  <a:lumOff val="80000"/>
                </a:schemeClr>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latin typeface="+mn-ea"/>
              <a:sym typeface="+mn-ea"/>
            </a:endParaRPr>
          </a:p>
        </p:txBody>
      </p:sp>
      <p:sp>
        <p:nvSpPr>
          <p:cNvPr id="75" name="文本框 74"/>
          <p:cNvSpPr txBox="1"/>
          <p:nvPr>
            <p:custDataLst>
              <p:tags r:id="rId21"/>
            </p:custDataLst>
          </p:nvPr>
        </p:nvSpPr>
        <p:spPr>
          <a:xfrm>
            <a:off x="1137539" y="4785817"/>
            <a:ext cx="755335" cy="646331"/>
          </a:xfrm>
          <a:prstGeom prst="rect">
            <a:avLst/>
          </a:prstGeom>
          <a:noFill/>
        </p:spPr>
        <p:txBody>
          <a:bodyPr wrap="none" rtlCol="0">
            <a:noAutofit/>
          </a:bodyPr>
          <a:lstStyle/>
          <a:p>
            <a:pPr algn="ctr"/>
            <a:r>
              <a:rPr lang="en-US" altLang="zh-CN" sz="3600" b="1" dirty="0">
                <a:solidFill>
                  <a:schemeClr val="accent1"/>
                </a:solidFill>
                <a:latin typeface="+mn-ea"/>
              </a:rPr>
              <a:t>05</a:t>
            </a:r>
            <a:endParaRPr lang="en-US" altLang="zh-CN" sz="3600" b="1" dirty="0">
              <a:solidFill>
                <a:schemeClr val="accent1"/>
              </a:solidFill>
              <a:latin typeface="+mn-ea"/>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325" y="360000"/>
            <a:ext cx="6465329" cy="720000"/>
          </a:xfrm>
        </p:spPr>
        <p:txBody>
          <a:bodyPr lIns="0" tIns="0" rIns="0" bIns="0" anchor="b" anchorCtr="0"/>
          <a:lstStyle/>
          <a:p>
            <a:pPr algn="l"/>
            <a:r>
              <a:rPr lang="en-US" altLang="zh-CN" dirty="0"/>
              <a:t>3.2.</a:t>
            </a:r>
            <a:r>
              <a:rPr lang="zh-CN" altLang="en-US" dirty="0"/>
              <a:t>模块详细设计</a:t>
            </a:r>
            <a:endParaRPr lang="zh-CN" altLang="en-US" dirty="0"/>
          </a:p>
        </p:txBody>
      </p:sp>
      <p:pic>
        <p:nvPicPr>
          <p:cNvPr id="9" name="http://photo-static-api.fotomore.com/creative/vcg/veer/400/new/VCG41N531480994.jpg?uid=386&amp;timestamp=1685070879&amp;sign=638fe59e20d56783b78d4e80af2eb419" descr="C:/Users/lxy83/Pictures/os/OIP-C (1  ).jpgOIP-C (1  )"/>
          <p:cNvPicPr>
            <a:picLocks noChangeAspect="1"/>
          </p:cNvPicPr>
          <p:nvPr>
            <p:custDataLst>
              <p:tags r:id="rId2"/>
            </p:custDataLst>
          </p:nvPr>
        </p:nvPicPr>
        <p:blipFill>
          <a:blip r:embed="rId3"/>
          <a:srcRect l="24310" r="24310"/>
          <a:stretch>
            <a:fillRect/>
          </a:stretch>
        </p:blipFill>
        <p:spPr>
          <a:xfrm>
            <a:off x="7502167" y="0"/>
            <a:ext cx="4714875" cy="6858000"/>
          </a:xfrm>
          <a:custGeom>
            <a:avLst/>
            <a:gdLst/>
            <a:ahLst/>
            <a:cxnLst>
              <a:cxn ang="3">
                <a:pos x="hc" y="t"/>
              </a:cxn>
              <a:cxn ang="cd2">
                <a:pos x="l" y="vc"/>
              </a:cxn>
              <a:cxn ang="cd4">
                <a:pos x="hc" y="b"/>
              </a:cxn>
              <a:cxn ang="0">
                <a:pos x="r" y="vc"/>
              </a:cxn>
            </a:cxnLst>
            <a:rect l="l" t="t" r="r" b="b"/>
            <a:pathLst>
              <a:path w="7425" h="10800">
                <a:moveTo>
                  <a:pt x="2" y="5375"/>
                </a:moveTo>
                <a:cubicBezTo>
                  <a:pt x="-52" y="3149"/>
                  <a:pt x="1257" y="1045"/>
                  <a:pt x="2815" y="0"/>
                </a:cubicBezTo>
                <a:lnTo>
                  <a:pt x="7425" y="0"/>
                </a:lnTo>
                <a:lnTo>
                  <a:pt x="7425" y="10800"/>
                </a:lnTo>
                <a:lnTo>
                  <a:pt x="2888" y="10800"/>
                </a:lnTo>
                <a:cubicBezTo>
                  <a:pt x="1119" y="9677"/>
                  <a:pt x="-33" y="7429"/>
                  <a:pt x="2" y="5375"/>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2" name="矩形 1"/>
          <p:cNvSpPr/>
          <p:nvPr>
            <p:custDataLst>
              <p:tags r:id="rId4"/>
            </p:custDataLst>
          </p:nvPr>
        </p:nvSpPr>
        <p:spPr>
          <a:xfrm>
            <a:off x="1747001" y="2384451"/>
            <a:ext cx="4201578" cy="1386209"/>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dirty="0">
                <a:solidFill>
                  <a:schemeClr val="tx1">
                    <a:lumMod val="85000"/>
                    <a:lumOff val="15000"/>
                  </a:schemeClr>
                </a:solidFill>
                <a:latin typeface="+mn-ea"/>
                <a:cs typeface="+mn-ea"/>
                <a:sym typeface="+mn-ea"/>
              </a:rPr>
              <a:t>使用树结构管理目录，支持文件和目录的创建、删除和遍历，节点为目录项包含子目录和文件链接。</a:t>
            </a:r>
            <a:endParaRPr lang="zh-CN" altLang="en-US" dirty="0">
              <a:solidFill>
                <a:schemeClr val="tx1">
                  <a:lumMod val="85000"/>
                  <a:lumOff val="15000"/>
                </a:schemeClr>
              </a:solidFill>
              <a:latin typeface="+mn-ea"/>
              <a:cs typeface="+mn-ea"/>
              <a:sym typeface="+mn-ea"/>
            </a:endParaRPr>
          </a:p>
        </p:txBody>
      </p:sp>
      <p:sp>
        <p:nvSpPr>
          <p:cNvPr id="4" name="矩形 3"/>
          <p:cNvSpPr/>
          <p:nvPr>
            <p:custDataLst>
              <p:tags r:id="rId5"/>
            </p:custDataLst>
          </p:nvPr>
        </p:nvSpPr>
        <p:spPr>
          <a:xfrm>
            <a:off x="1747001" y="2010948"/>
            <a:ext cx="4201578" cy="325928"/>
          </a:xfrm>
          <a:prstGeom prst="rect">
            <a:avLst/>
          </a:prstGeom>
          <a:noFill/>
        </p:spPr>
        <p:txBody>
          <a:bodyPr wrap="square" lIns="0" tIns="0" rIns="0" bIns="0" rtlCol="0" anchor="b">
            <a:noAutofit/>
          </a:bodyPr>
          <a:p>
            <a:pPr algn="just">
              <a:spcBef>
                <a:spcPct val="0"/>
              </a:spcBef>
              <a:spcAft>
                <a:spcPct val="0"/>
              </a:spcAft>
            </a:pPr>
            <a:r>
              <a:rPr lang="zh-CN" altLang="en-US" sz="2000" b="1">
                <a:solidFill>
                  <a:schemeClr val="accent1"/>
                </a:solidFill>
                <a:latin typeface="+mn-ea"/>
                <a:cs typeface="+mn-ea"/>
                <a:sym typeface="+mn-ea"/>
              </a:rPr>
              <a:t>目录树管理模块</a:t>
            </a:r>
            <a:endParaRPr lang="zh-CN" altLang="en-US" sz="2000" b="1">
              <a:solidFill>
                <a:schemeClr val="accent1"/>
              </a:solidFill>
              <a:latin typeface="+mn-ea"/>
              <a:cs typeface="+mn-ea"/>
              <a:sym typeface="+mn-ea"/>
            </a:endParaRPr>
          </a:p>
        </p:txBody>
      </p:sp>
      <p:sp>
        <p:nvSpPr>
          <p:cNvPr id="5" name="椭圆 4"/>
          <p:cNvSpPr/>
          <p:nvPr>
            <p:custDataLst>
              <p:tags r:id="rId6"/>
            </p:custDataLst>
          </p:nvPr>
        </p:nvSpPr>
        <p:spPr>
          <a:xfrm>
            <a:off x="690758" y="2023674"/>
            <a:ext cx="721554" cy="72155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2000" b="1">
                <a:solidFill>
                  <a:schemeClr val="lt1">
                    <a:lumMod val="100000"/>
                  </a:schemeClr>
                </a:solidFill>
                <a:latin typeface="+mn-ea"/>
                <a:cs typeface="+mn-ea"/>
                <a:sym typeface="+mn-ea"/>
              </a:rPr>
              <a:t>04</a:t>
            </a:r>
            <a:endParaRPr lang="zh-CN" altLang="en-US" sz="2000" b="1">
              <a:solidFill>
                <a:schemeClr val="lt1">
                  <a:lumMod val="100000"/>
                </a:schemeClr>
              </a:solidFill>
              <a:latin typeface="+mn-ea"/>
              <a:cs typeface="+mn-ea"/>
              <a:sym typeface="+mn-ea"/>
            </a:endParaRPr>
          </a:p>
        </p:txBody>
      </p:sp>
      <p:sp>
        <p:nvSpPr>
          <p:cNvPr id="3" name="矩形 2"/>
          <p:cNvSpPr/>
          <p:nvPr>
            <p:custDataLst>
              <p:tags r:id="rId7"/>
            </p:custDataLst>
          </p:nvPr>
        </p:nvSpPr>
        <p:spPr>
          <a:xfrm>
            <a:off x="1747638" y="4262782"/>
            <a:ext cx="4201578" cy="325928"/>
          </a:xfrm>
          <a:prstGeom prst="rect">
            <a:avLst/>
          </a:prstGeom>
          <a:noFill/>
        </p:spPr>
        <p:txBody>
          <a:bodyPr wrap="square" lIns="0" tIns="0" rIns="0" bIns="0" rtlCol="0" anchor="b">
            <a:noAutofit/>
          </a:bodyPr>
          <a:p>
            <a:pPr algn="just">
              <a:spcBef>
                <a:spcPct val="0"/>
              </a:spcBef>
              <a:spcAft>
                <a:spcPct val="0"/>
              </a:spcAft>
            </a:pPr>
            <a:r>
              <a:rPr lang="zh-CN" altLang="en-US" sz="2000" b="1">
                <a:solidFill>
                  <a:schemeClr val="accent1"/>
                </a:solidFill>
                <a:latin typeface="+mn-ea"/>
                <a:cs typeface="+mn-ea"/>
                <a:sym typeface="+mn-ea"/>
              </a:rPr>
              <a:t>写缓冲区管理模块</a:t>
            </a:r>
            <a:endParaRPr lang="zh-CN" altLang="en-US" sz="2000" b="1">
              <a:solidFill>
                <a:schemeClr val="accent1"/>
              </a:solidFill>
              <a:latin typeface="+mn-ea"/>
              <a:cs typeface="+mn-ea"/>
              <a:sym typeface="+mn-ea"/>
            </a:endParaRPr>
          </a:p>
        </p:txBody>
      </p:sp>
      <p:sp>
        <p:nvSpPr>
          <p:cNvPr id="8" name="椭圆 7"/>
          <p:cNvSpPr/>
          <p:nvPr>
            <p:custDataLst>
              <p:tags r:id="rId8"/>
            </p:custDataLst>
          </p:nvPr>
        </p:nvSpPr>
        <p:spPr>
          <a:xfrm>
            <a:off x="690758" y="4292052"/>
            <a:ext cx="721554" cy="72155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2000" b="1">
                <a:solidFill>
                  <a:schemeClr val="lt1">
                    <a:lumMod val="100000"/>
                  </a:schemeClr>
                </a:solidFill>
                <a:latin typeface="+mn-ea"/>
                <a:cs typeface="+mn-ea"/>
                <a:sym typeface="+mn-ea"/>
              </a:rPr>
              <a:t>05</a:t>
            </a:r>
            <a:endParaRPr lang="zh-CN" altLang="en-US" sz="2000" b="1">
              <a:solidFill>
                <a:schemeClr val="lt1">
                  <a:lumMod val="100000"/>
                </a:schemeClr>
              </a:solidFill>
              <a:latin typeface="+mn-ea"/>
              <a:cs typeface="+mn-ea"/>
              <a:sym typeface="+mn-ea"/>
            </a:endParaRPr>
          </a:p>
        </p:txBody>
      </p:sp>
      <p:sp>
        <p:nvSpPr>
          <p:cNvPr id="11" name="矩形 10"/>
          <p:cNvSpPr/>
          <p:nvPr>
            <p:custDataLst>
              <p:tags r:id="rId9"/>
            </p:custDataLst>
          </p:nvPr>
        </p:nvSpPr>
        <p:spPr>
          <a:xfrm>
            <a:off x="1746365" y="4665554"/>
            <a:ext cx="4201578" cy="138521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a:solidFill>
                  <a:schemeClr val="tx1">
                    <a:lumMod val="85000"/>
                    <a:lumOff val="15000"/>
                  </a:schemeClr>
                </a:solidFill>
                <a:latin typeface="+mn-ea"/>
                <a:cs typeface="+mn-ea"/>
                <a:sym typeface="+mn-ea"/>
              </a:rPr>
              <a:t>优化写操作，缓冲写入数据，合并小写操作为大块写，减少对闪存的写入次数，提高性能并减少磨损。</a:t>
            </a:r>
            <a:endParaRPr lang="zh-CN" altLang="en-US">
              <a:solidFill>
                <a:schemeClr val="tx1">
                  <a:lumMod val="85000"/>
                  <a:lumOff val="15000"/>
                </a:schemeClr>
              </a:solidFill>
              <a:latin typeface="+mn-ea"/>
              <a:cs typeface="+mn-ea"/>
              <a:sym typeface="+mn-ea"/>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en-US" altLang="zh-CN"/>
              <a:t>3.3.</a:t>
            </a:r>
            <a:r>
              <a:rPr lang="zh-CN" altLang="en-US"/>
              <a:t>系统交互流程</a:t>
            </a:r>
            <a:endParaRPr lang="zh-CN" altLang="en-US"/>
          </a:p>
        </p:txBody>
      </p:sp>
      <p:cxnSp>
        <p:nvCxnSpPr>
          <p:cNvPr id="7" name="直接连接符 6"/>
          <p:cNvCxnSpPr/>
          <p:nvPr>
            <p:custDataLst>
              <p:tags r:id="rId2"/>
            </p:custDataLst>
          </p:nvPr>
        </p:nvCxnSpPr>
        <p:spPr>
          <a:xfrm>
            <a:off x="3223270" y="2490748"/>
            <a:ext cx="190800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8" name="矩形 27"/>
          <p:cNvSpPr/>
          <p:nvPr>
            <p:custDataLst>
              <p:tags r:id="rId3"/>
            </p:custDataLst>
          </p:nvPr>
        </p:nvSpPr>
        <p:spPr>
          <a:xfrm>
            <a:off x="695970" y="4506873"/>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用户通过`read/write`接口请求，经过目录树、inode和块操作模块，实现文件的读写。请求解析文件路径，获取inode，确定数据块位置进行读写。</a:t>
            </a:r>
            <a:endParaRPr lang="zh-CN" altLang="en-US" sz="1400" dirty="0">
              <a:solidFill>
                <a:schemeClr val="tx1">
                  <a:lumMod val="85000"/>
                  <a:lumOff val="15000"/>
                </a:schemeClr>
              </a:solidFill>
              <a:latin typeface="+mn-ea"/>
              <a:cs typeface="+mn-ea"/>
            </a:endParaRPr>
          </a:p>
        </p:txBody>
      </p:sp>
      <p:sp>
        <p:nvSpPr>
          <p:cNvPr id="32" name="矩形 31"/>
          <p:cNvSpPr/>
          <p:nvPr>
            <p:custDataLst>
              <p:tags r:id="rId4"/>
            </p:custDataLst>
          </p:nvPr>
        </p:nvSpPr>
        <p:spPr>
          <a:xfrm>
            <a:off x="695970" y="3945533"/>
            <a:ext cx="3142615"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文件系统交互</a:t>
            </a:r>
            <a:endParaRPr lang="zh-CN" altLang="en-US" sz="2000" b="1" dirty="0">
              <a:solidFill>
                <a:schemeClr val="accent1"/>
              </a:solidFill>
              <a:latin typeface="+mn-ea"/>
              <a:cs typeface="+mn-ea"/>
            </a:endParaRPr>
          </a:p>
        </p:txBody>
      </p:sp>
      <p:pic>
        <p:nvPicPr>
          <p:cNvPr id="35" name="图片 5" descr="32313538333630393b32313538333731303bbdbbd7f7d2b5"/>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004705" y="2242463"/>
            <a:ext cx="525600" cy="525600"/>
          </a:xfrm>
          <a:prstGeom prst="rect">
            <a:avLst/>
          </a:prstGeom>
        </p:spPr>
      </p:pic>
      <p:sp>
        <p:nvSpPr>
          <p:cNvPr id="36" name="弧形 35"/>
          <p:cNvSpPr/>
          <p:nvPr>
            <p:custDataLst>
              <p:tags r:id="rId8"/>
            </p:custDataLst>
          </p:nvPr>
        </p:nvSpPr>
        <p:spPr>
          <a:xfrm>
            <a:off x="1308745" y="1532533"/>
            <a:ext cx="1916430" cy="1916430"/>
          </a:xfrm>
          <a:prstGeom prst="arc">
            <a:avLst>
              <a:gd name="adj1" fmla="val 6375916"/>
              <a:gd name="adj2" fmla="val 4453969"/>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椭圆 36"/>
          <p:cNvSpPr/>
          <p:nvPr>
            <p:custDataLst>
              <p:tags r:id="rId9"/>
            </p:custDataLst>
          </p:nvPr>
        </p:nvSpPr>
        <p:spPr>
          <a:xfrm>
            <a:off x="1998990" y="3150513"/>
            <a:ext cx="536575" cy="5365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p>
            <a:pPr algn="ctr">
              <a:spcBef>
                <a:spcPct val="0"/>
              </a:spcBef>
              <a:spcAft>
                <a:spcPct val="0"/>
              </a:spcAft>
            </a:pPr>
            <a:r>
              <a:rPr lang="en-US" altLang="zh-CN">
                <a:solidFill>
                  <a:schemeClr val="tx1">
                    <a:lumMod val="85000"/>
                    <a:lumOff val="15000"/>
                  </a:schemeClr>
                </a:solidFill>
                <a:latin typeface="+mn-ea"/>
                <a:cs typeface="+mn-ea"/>
                <a:sym typeface="+mn-ea"/>
              </a:rPr>
              <a:t>1</a:t>
            </a:r>
            <a:endParaRPr lang="en-US" altLang="zh-CN">
              <a:solidFill>
                <a:schemeClr val="tx1">
                  <a:lumMod val="85000"/>
                  <a:lumOff val="15000"/>
                </a:schemeClr>
              </a:solidFill>
              <a:latin typeface="+mn-ea"/>
              <a:cs typeface="+mn-ea"/>
              <a:sym typeface="+mn-ea"/>
            </a:endParaRPr>
          </a:p>
        </p:txBody>
      </p:sp>
      <p:sp>
        <p:nvSpPr>
          <p:cNvPr id="38" name="矩形 37"/>
          <p:cNvSpPr/>
          <p:nvPr>
            <p:custDataLst>
              <p:tags r:id="rId10"/>
            </p:custDataLst>
          </p:nvPr>
        </p:nvSpPr>
        <p:spPr>
          <a:xfrm>
            <a:off x="4525020" y="4506873"/>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创建/删除文件时，`create/delete`函数触发目录树和inode管理模块更新，块操作模块分配或回收数据块。</a:t>
            </a:r>
            <a:endParaRPr lang="zh-CN" altLang="en-US" sz="1400" dirty="0">
              <a:solidFill>
                <a:schemeClr val="tx1">
                  <a:lumMod val="85000"/>
                  <a:lumOff val="15000"/>
                </a:schemeClr>
              </a:solidFill>
              <a:latin typeface="+mn-ea"/>
              <a:cs typeface="+mn-ea"/>
            </a:endParaRPr>
          </a:p>
        </p:txBody>
      </p:sp>
      <p:sp>
        <p:nvSpPr>
          <p:cNvPr id="39" name="矩形 38"/>
          <p:cNvSpPr/>
          <p:nvPr>
            <p:custDataLst>
              <p:tags r:id="rId11"/>
            </p:custDataLst>
          </p:nvPr>
        </p:nvSpPr>
        <p:spPr>
          <a:xfrm>
            <a:off x="4631700" y="3945533"/>
            <a:ext cx="2928620"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文件操作流程</a:t>
            </a:r>
            <a:endParaRPr lang="zh-CN" altLang="en-US" sz="2000" b="1" dirty="0">
              <a:solidFill>
                <a:schemeClr val="accent1"/>
              </a:solidFill>
              <a:latin typeface="+mn-ea"/>
              <a:cs typeface="+mn-ea"/>
            </a:endParaRPr>
          </a:p>
        </p:txBody>
      </p:sp>
      <p:sp>
        <p:nvSpPr>
          <p:cNvPr id="40" name="弧形 39"/>
          <p:cNvSpPr/>
          <p:nvPr>
            <p:custDataLst>
              <p:tags r:id="rId12"/>
            </p:custDataLst>
          </p:nvPr>
        </p:nvSpPr>
        <p:spPr>
          <a:xfrm>
            <a:off x="5137795" y="1532533"/>
            <a:ext cx="1916430" cy="1916430"/>
          </a:xfrm>
          <a:prstGeom prst="arc">
            <a:avLst>
              <a:gd name="adj1" fmla="val 6375851"/>
              <a:gd name="adj2" fmla="val 4457771"/>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椭圆 40"/>
          <p:cNvSpPr/>
          <p:nvPr>
            <p:custDataLst>
              <p:tags r:id="rId13"/>
            </p:custDataLst>
          </p:nvPr>
        </p:nvSpPr>
        <p:spPr>
          <a:xfrm>
            <a:off x="5828040" y="3150513"/>
            <a:ext cx="536575" cy="5365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p>
            <a:pPr algn="ctr">
              <a:spcBef>
                <a:spcPct val="0"/>
              </a:spcBef>
              <a:spcAft>
                <a:spcPct val="0"/>
              </a:spcAft>
            </a:pPr>
            <a:r>
              <a:rPr lang="en-US" altLang="zh-CN">
                <a:solidFill>
                  <a:schemeClr val="tx1">
                    <a:lumMod val="85000"/>
                    <a:lumOff val="15000"/>
                  </a:schemeClr>
                </a:solidFill>
                <a:latin typeface="+mn-ea"/>
                <a:cs typeface="+mn-ea"/>
                <a:sym typeface="+mn-ea"/>
              </a:rPr>
              <a:t>2</a:t>
            </a:r>
            <a:endParaRPr lang="en-US" altLang="zh-CN">
              <a:solidFill>
                <a:schemeClr val="tx1">
                  <a:lumMod val="85000"/>
                  <a:lumOff val="15000"/>
                </a:schemeClr>
              </a:solidFill>
              <a:latin typeface="+mn-ea"/>
              <a:cs typeface="+mn-ea"/>
              <a:sym typeface="+mn-ea"/>
            </a:endParaRPr>
          </a:p>
        </p:txBody>
      </p:sp>
      <p:sp>
        <p:nvSpPr>
          <p:cNvPr id="42" name="矩形 41"/>
          <p:cNvSpPr/>
          <p:nvPr>
            <p:custDataLst>
              <p:tags r:id="rId14"/>
            </p:custDataLst>
          </p:nvPr>
        </p:nvSpPr>
        <p:spPr>
          <a:xfrm>
            <a:off x="8355340" y="4506873"/>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写合并</a:t>
            </a:r>
            <a:r>
              <a:rPr lang="en-US" altLang="zh-CN" sz="1400" dirty="0">
                <a:solidFill>
                  <a:schemeClr val="tx1">
                    <a:lumMod val="85000"/>
                    <a:lumOff val="15000"/>
                  </a:schemeClr>
                </a:solidFill>
                <a:latin typeface="+mn-ea"/>
                <a:cs typeface="+mn-ea"/>
              </a:rPr>
              <a:t>-</a:t>
            </a:r>
            <a:r>
              <a:rPr lang="zh-CN" altLang="en-US" sz="1400" dirty="0">
                <a:solidFill>
                  <a:schemeClr val="tx1">
                    <a:lumMod val="85000"/>
                    <a:lumOff val="15000"/>
                  </a:schemeClr>
                </a:solidFill>
                <a:latin typeface="+mn-ea"/>
                <a:cs typeface="+mn-ea"/>
              </a:rPr>
              <a:t>通过缓冲区管理，减少对闪存的直接写入。</a:t>
            </a:r>
            <a:endParaRPr lang="zh-CN" altLang="en-US" sz="1400" dirty="0">
              <a:solidFill>
                <a:schemeClr val="tx1">
                  <a:lumMod val="85000"/>
                  <a:lumOff val="15000"/>
                </a:schemeClr>
              </a:solidFill>
              <a:latin typeface="+mn-ea"/>
              <a:cs typeface="+mn-ea"/>
            </a:endParaRPr>
          </a:p>
        </p:txBody>
      </p:sp>
      <p:sp>
        <p:nvSpPr>
          <p:cNvPr id="43" name="矩形 42"/>
          <p:cNvSpPr/>
          <p:nvPr>
            <p:custDataLst>
              <p:tags r:id="rId15"/>
            </p:custDataLst>
          </p:nvPr>
        </p:nvSpPr>
        <p:spPr>
          <a:xfrm>
            <a:off x="8354070" y="3945533"/>
            <a:ext cx="3145154"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性能优化策略</a:t>
            </a:r>
            <a:endParaRPr lang="zh-CN" altLang="en-US" sz="2000" b="1" dirty="0">
              <a:solidFill>
                <a:schemeClr val="accent1"/>
              </a:solidFill>
              <a:latin typeface="+mn-ea"/>
              <a:cs typeface="+mn-ea"/>
            </a:endParaRPr>
          </a:p>
        </p:txBody>
      </p:sp>
      <p:sp>
        <p:nvSpPr>
          <p:cNvPr id="44" name="弧形 43"/>
          <p:cNvSpPr/>
          <p:nvPr>
            <p:custDataLst>
              <p:tags r:id="rId16"/>
            </p:custDataLst>
          </p:nvPr>
        </p:nvSpPr>
        <p:spPr>
          <a:xfrm>
            <a:off x="8968115" y="1532533"/>
            <a:ext cx="1916430" cy="1916430"/>
          </a:xfrm>
          <a:prstGeom prst="arc">
            <a:avLst>
              <a:gd name="adj1" fmla="val 6392578"/>
              <a:gd name="adj2" fmla="val 4437989"/>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椭圆 44"/>
          <p:cNvSpPr/>
          <p:nvPr>
            <p:custDataLst>
              <p:tags r:id="rId17"/>
            </p:custDataLst>
          </p:nvPr>
        </p:nvSpPr>
        <p:spPr>
          <a:xfrm>
            <a:off x="9658360" y="3150513"/>
            <a:ext cx="536575" cy="5365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p>
            <a:pPr algn="ctr">
              <a:spcBef>
                <a:spcPct val="0"/>
              </a:spcBef>
              <a:spcAft>
                <a:spcPct val="0"/>
              </a:spcAft>
            </a:pPr>
            <a:r>
              <a:rPr lang="en-US" altLang="zh-CN">
                <a:solidFill>
                  <a:schemeClr val="tx1">
                    <a:lumMod val="85000"/>
                    <a:lumOff val="15000"/>
                  </a:schemeClr>
                </a:solidFill>
                <a:latin typeface="+mn-ea"/>
                <a:cs typeface="+mn-ea"/>
                <a:sym typeface="+mn-ea"/>
              </a:rPr>
              <a:t>3</a:t>
            </a:r>
            <a:endParaRPr lang="en-US" altLang="zh-CN">
              <a:solidFill>
                <a:schemeClr val="tx1">
                  <a:lumMod val="85000"/>
                  <a:lumOff val="15000"/>
                </a:schemeClr>
              </a:solidFill>
              <a:latin typeface="+mn-ea"/>
              <a:cs typeface="+mn-ea"/>
              <a:sym typeface="+mn-ea"/>
            </a:endParaRPr>
          </a:p>
        </p:txBody>
      </p:sp>
      <p:pic>
        <p:nvPicPr>
          <p:cNvPr id="46" name="图片 13" descr="32313538333630393b32313538333732303bcad5b2d8bfceb3cc"/>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9636770" y="2238653"/>
            <a:ext cx="579600" cy="579600"/>
          </a:xfrm>
          <a:prstGeom prst="rect">
            <a:avLst/>
          </a:prstGeom>
        </p:spPr>
      </p:pic>
      <p:pic>
        <p:nvPicPr>
          <p:cNvPr id="47" name="图片 14" descr="32313538333630393b32313538333732313bb6fac2f3"/>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5806450" y="2201823"/>
            <a:ext cx="579600" cy="579600"/>
          </a:xfrm>
          <a:prstGeom prst="rect">
            <a:avLst/>
          </a:prstGeom>
        </p:spPr>
      </p:pic>
      <p:cxnSp>
        <p:nvCxnSpPr>
          <p:cNvPr id="48" name="直接连接符 47"/>
          <p:cNvCxnSpPr/>
          <p:nvPr>
            <p:custDataLst>
              <p:tags r:id="rId24"/>
            </p:custDataLst>
          </p:nvPr>
        </p:nvCxnSpPr>
        <p:spPr>
          <a:xfrm>
            <a:off x="7060575" y="2490748"/>
            <a:ext cx="190800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ustDataLst>
      <p:tags r:id="rId2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5514340" y="3048000"/>
            <a:ext cx="5412740" cy="855980"/>
          </a:xfrm>
        </p:spPr>
        <p:txBody>
          <a:bodyPr>
            <a:normAutofit fontScale="90000"/>
          </a:bodyPr>
          <a:lstStyle/>
          <a:p>
            <a:r>
              <a:rPr lang="zh-CN" altLang="en-US" dirty="0"/>
              <a:t>实验</a:t>
            </a:r>
            <a:r>
              <a:rPr lang="zh-CN" altLang="en-US" dirty="0"/>
              <a:t>展示</a:t>
            </a:r>
            <a:endParaRPr lang="zh-CN" altLang="en-US" dirty="0"/>
          </a:p>
        </p:txBody>
      </p:sp>
      <p:sp>
        <p:nvSpPr>
          <p:cNvPr id="6" name="节编号"/>
          <p:cNvSpPr>
            <a:spLocks noGrp="1"/>
          </p:cNvSpPr>
          <p:nvPr>
            <p:ph type="body" sz="quarter" idx="13"/>
            <p:custDataLst>
              <p:tags r:id="rId2"/>
            </p:custDataLst>
          </p:nvPr>
        </p:nvSpPr>
        <p:spPr>
          <a:xfrm>
            <a:off x="6575549" y="966615"/>
            <a:ext cx="4351080" cy="2062700"/>
          </a:xfrm>
        </p:spPr>
        <p:txBody>
          <a:bodyPr/>
          <a:lstStyle/>
          <a:p>
            <a:r>
              <a:rPr lang="en-US" altLang="zh-CN" dirty="0"/>
              <a:t>04</a:t>
            </a:r>
            <a:endParaRPr lang="en-US" altLang="zh-CN" dirty="0"/>
          </a:p>
        </p:txBody>
      </p:sp>
      <p:sp>
        <p:nvSpPr>
          <p:cNvPr id="2" name="文本框 1"/>
          <p:cNvSpPr txBox="1"/>
          <p:nvPr/>
        </p:nvSpPr>
        <p:spPr>
          <a:xfrm>
            <a:off x="6096000" y="4080510"/>
            <a:ext cx="4831715" cy="1111250"/>
          </a:xfrm>
          <a:prstGeom prst="rect">
            <a:avLst/>
          </a:prstGeom>
          <a:noFill/>
        </p:spPr>
        <p:txBody>
          <a:bodyPr wrap="square" rtlCol="0">
            <a:noAutofit/>
          </a:bodyPr>
          <a:p>
            <a:pPr algn="l">
              <a:lnSpc>
                <a:spcPct val="140000"/>
              </a:lnSpc>
            </a:pPr>
            <a:r>
              <a:rPr lang="zh-CN" altLang="en-US" sz="1700" kern="100" dirty="0">
                <a:effectLst/>
                <a:latin typeface="+mn-ea"/>
                <a:cs typeface="江城圆体 400W" panose="020B0500000000000000" pitchFamily="34" charset="-122"/>
              </a:rPr>
              <a:t>通过实验说明</a:t>
            </a:r>
            <a:r>
              <a:rPr lang="en-US" altLang="zh-CN" sz="1700" kern="100" dirty="0">
                <a:effectLst/>
                <a:latin typeface="+mn-ea"/>
                <a:cs typeface="江城圆体 400W" panose="020B0500000000000000" pitchFamily="34" charset="-122"/>
              </a:rPr>
              <a:t>FFS</a:t>
            </a:r>
            <a:r>
              <a:rPr lang="zh-CN" altLang="en-US" sz="1700" kern="100" dirty="0">
                <a:effectLst/>
                <a:latin typeface="+mn-ea"/>
                <a:cs typeface="江城圆体 400W" panose="020B0500000000000000" pitchFamily="34" charset="-122"/>
              </a:rPr>
              <a:t>和</a:t>
            </a:r>
            <a:r>
              <a:rPr lang="en-US" altLang="zh-CN" sz="1700" kern="100" dirty="0">
                <a:effectLst/>
                <a:latin typeface="+mn-ea"/>
                <a:cs typeface="江城圆体 400W" panose="020B0500000000000000" pitchFamily="34" charset="-122"/>
              </a:rPr>
              <a:t>U</a:t>
            </a:r>
            <a:r>
              <a:rPr lang="en-US" altLang="zh-CN" sz="1700" kern="100" dirty="0">
                <a:effectLst/>
                <a:latin typeface="+mn-ea"/>
                <a:cs typeface="江城圆体 400W" panose="020B0500000000000000" pitchFamily="34" charset="-122"/>
              </a:rPr>
              <a:t>nix-FS</a:t>
            </a:r>
            <a:r>
              <a:rPr lang="zh-CN" altLang="en-US" sz="1700" kern="100" dirty="0">
                <a:effectLst/>
                <a:latin typeface="+mn-ea"/>
                <a:cs typeface="江城圆体 400W" panose="020B0500000000000000" pitchFamily="34" charset="-122"/>
              </a:rPr>
              <a:t>的系统在</a:t>
            </a:r>
            <a:r>
              <a:rPr lang="zh-CN" altLang="en-US" sz="1700" kern="100" dirty="0">
                <a:solidFill>
                  <a:srgbClr val="C00000"/>
                </a:solidFill>
                <a:effectLst/>
                <a:latin typeface="+mn-ea"/>
                <a:cs typeface="江城圆体 400W" panose="020B0500000000000000" pitchFamily="34" charset="-122"/>
              </a:rPr>
              <a:t>顺序写入性能、随机写入性能与写入放大情况</a:t>
            </a:r>
            <a:r>
              <a:rPr lang="zh-CN" altLang="en-US" sz="1700" kern="100" dirty="0">
                <a:effectLst/>
                <a:latin typeface="+mn-ea"/>
                <a:cs typeface="江城圆体 400W" panose="020B0500000000000000" pitchFamily="34" charset="-122"/>
              </a:rPr>
              <a:t>的</a:t>
            </a:r>
            <a:r>
              <a:rPr lang="zh-CN" altLang="en-US" sz="1700" kern="100" dirty="0">
                <a:solidFill>
                  <a:srgbClr val="C00000"/>
                </a:solidFill>
                <a:effectLst/>
                <a:latin typeface="+mn-ea"/>
                <a:cs typeface="江城圆体 400W" panose="020B0500000000000000" pitchFamily="34" charset="-122"/>
              </a:rPr>
              <a:t>优势</a:t>
            </a:r>
            <a:r>
              <a:rPr lang="zh-CN" altLang="en-US" sz="1700" kern="100" dirty="0">
                <a:effectLst/>
                <a:latin typeface="+mn-ea"/>
                <a:cs typeface="江城圆体 400W" panose="020B0500000000000000" pitchFamily="34" charset="-122"/>
              </a:rPr>
              <a:t>。</a:t>
            </a:r>
            <a:endParaRPr lang="zh-CN" altLang="en-US" sz="1700" kern="100" dirty="0">
              <a:effectLst/>
              <a:latin typeface="+mn-ea"/>
              <a:cs typeface="江城圆体 400W" panose="020B0500000000000000"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07670" y="2036445"/>
            <a:ext cx="2921635" cy="1764665"/>
          </a:xfrm>
        </p:spPr>
        <p:txBody>
          <a:bodyPr anchor="b" anchorCtr="0"/>
          <a:lstStyle/>
          <a:p>
            <a:pPr algn="ctr"/>
            <a:r>
              <a:rPr lang="en-US" altLang="zh-CN" sz="3600"/>
              <a:t>4.1.</a:t>
            </a:r>
            <a:br>
              <a:rPr lang="en-US" altLang="zh-CN" sz="3600"/>
            </a:br>
            <a:r>
              <a:rPr lang="zh-CN" altLang="en-US" sz="3600"/>
              <a:t>顺序写入</a:t>
            </a:r>
            <a:r>
              <a:rPr lang="zh-CN" altLang="en-US" sz="3600"/>
              <a:t>性能</a:t>
            </a:r>
            <a:endParaRPr lang="zh-CN" altLang="en-US" sz="3600"/>
          </a:p>
        </p:txBody>
      </p:sp>
      <p:sp>
        <p:nvSpPr>
          <p:cNvPr id="3" name="矩形 2"/>
          <p:cNvSpPr/>
          <p:nvPr>
            <p:custDataLst>
              <p:tags r:id="rId2"/>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3"/>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 name="文本框 4"/>
          <p:cNvSpPr txBox="1"/>
          <p:nvPr/>
        </p:nvSpPr>
        <p:spPr>
          <a:xfrm>
            <a:off x="3329305" y="4778375"/>
            <a:ext cx="6896100" cy="914400"/>
          </a:xfrm>
          <a:prstGeom prst="rect">
            <a:avLst/>
          </a:prstGeom>
          <a:noFill/>
        </p:spPr>
        <p:txBody>
          <a:bodyPr wrap="square" rtlCol="0">
            <a:normAutofit fontScale="90000"/>
          </a:bodyPr>
          <a:p>
            <a:pPr algn="l">
              <a:lnSpc>
                <a:spcPct val="140000"/>
              </a:lnSpc>
            </a:pPr>
            <a:r>
              <a:rPr lang="en-US" altLang="zh-CN" sz="2000" kern="100" dirty="0">
                <a:effectLst/>
                <a:latin typeface="+mn-ea"/>
                <a:cs typeface="江城圆体 400W" panose="020B0500000000000000" pitchFamily="34" charset="-122"/>
              </a:rPr>
              <a:t>FFS</a:t>
            </a:r>
            <a:r>
              <a:rPr lang="zh-CN" altLang="en-US" sz="2000" kern="100" dirty="0">
                <a:effectLst/>
                <a:latin typeface="+mn-ea"/>
                <a:cs typeface="江城圆体 400W" panose="020B0500000000000000" pitchFamily="34" charset="-122"/>
              </a:rPr>
              <a:t>在顺序写入场景下具有极高的优势，因为每次写入都是连续的，不需要频繁跳块。</a:t>
            </a:r>
            <a:endParaRPr lang="zh-CN" altLang="en-US" sz="2000" kern="100" dirty="0">
              <a:effectLst/>
              <a:latin typeface="+mn-ea"/>
              <a:cs typeface="江城圆体 400W" panose="020B0500000000000000" pitchFamily="34" charset="-122"/>
            </a:endParaRPr>
          </a:p>
        </p:txBody>
      </p:sp>
      <p:pic>
        <p:nvPicPr>
          <p:cNvPr id="4" name="图片 3" descr="图片1"/>
          <p:cNvPicPr>
            <a:picLocks noChangeAspect="1"/>
          </p:cNvPicPr>
          <p:nvPr/>
        </p:nvPicPr>
        <p:blipFill>
          <a:blip r:embed="rId4"/>
          <a:stretch>
            <a:fillRect/>
          </a:stretch>
        </p:blipFill>
        <p:spPr>
          <a:xfrm>
            <a:off x="3329305" y="1161415"/>
            <a:ext cx="5610225" cy="3616960"/>
          </a:xfrm>
          <a:prstGeom prst="rect">
            <a:avLst/>
          </a:prstGeom>
        </p:spPr>
      </p:pic>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07670" y="2036445"/>
            <a:ext cx="2921635" cy="1764665"/>
          </a:xfrm>
        </p:spPr>
        <p:txBody>
          <a:bodyPr anchor="b" anchorCtr="0"/>
          <a:lstStyle/>
          <a:p>
            <a:pPr algn="ctr"/>
            <a:r>
              <a:rPr lang="en-US" altLang="zh-CN" sz="3600"/>
              <a:t>4.2.</a:t>
            </a:r>
            <a:br>
              <a:rPr lang="en-US" altLang="zh-CN" sz="3600"/>
            </a:br>
            <a:r>
              <a:rPr lang="zh-CN" altLang="en-US" sz="3600"/>
              <a:t>随机写入性能</a:t>
            </a:r>
            <a:endParaRPr lang="zh-CN" altLang="en-US" sz="3600"/>
          </a:p>
        </p:txBody>
      </p:sp>
      <p:sp>
        <p:nvSpPr>
          <p:cNvPr id="3" name="矩形 2"/>
          <p:cNvSpPr/>
          <p:nvPr>
            <p:custDataLst>
              <p:tags r:id="rId2"/>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3"/>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 name="文本框 4"/>
          <p:cNvSpPr txBox="1"/>
          <p:nvPr/>
        </p:nvSpPr>
        <p:spPr>
          <a:xfrm>
            <a:off x="3329305" y="4778375"/>
            <a:ext cx="6896100" cy="914400"/>
          </a:xfrm>
          <a:prstGeom prst="rect">
            <a:avLst/>
          </a:prstGeom>
          <a:noFill/>
        </p:spPr>
        <p:txBody>
          <a:bodyPr wrap="square" rtlCol="0">
            <a:normAutofit/>
          </a:bodyPr>
          <a:p>
            <a:pPr>
              <a:lnSpc>
                <a:spcPct val="140000"/>
              </a:lnSpc>
            </a:pPr>
            <a:r>
              <a:rPr lang="zh-CN" altLang="en-US" kern="100" dirty="0">
                <a:latin typeface="+mn-ea"/>
                <a:cs typeface="江城圆体 400W" panose="020B0500000000000000" pitchFamily="34" charset="-122"/>
              </a:rPr>
              <a:t>相比于顺序读写，</a:t>
            </a:r>
            <a:r>
              <a:rPr lang="en-US" altLang="zh-CN" kern="100" dirty="0">
                <a:latin typeface="+mn-ea"/>
                <a:cs typeface="江城圆体 400W" panose="020B0500000000000000" pitchFamily="34" charset="-122"/>
              </a:rPr>
              <a:t>Unix-FS</a:t>
            </a:r>
            <a:r>
              <a:rPr lang="zh-CN" altLang="en-US" kern="100" dirty="0">
                <a:latin typeface="+mn-ea"/>
                <a:cs typeface="江城圆体 400W" panose="020B0500000000000000" pitchFamily="34" charset="-122"/>
              </a:rPr>
              <a:t>在随机读写上表现更差，而由于</a:t>
            </a:r>
            <a:r>
              <a:rPr lang="en-US" altLang="zh-CN" kern="100" dirty="0">
                <a:latin typeface="+mn-ea"/>
                <a:cs typeface="江城圆体 400W" panose="020B0500000000000000" pitchFamily="34" charset="-122"/>
              </a:rPr>
              <a:t>FFS</a:t>
            </a:r>
            <a:r>
              <a:rPr lang="zh-CN" altLang="en-US" kern="100" dirty="0">
                <a:latin typeface="+mn-ea"/>
                <a:cs typeface="江城圆体 400W" panose="020B0500000000000000" pitchFamily="34" charset="-122"/>
              </a:rPr>
              <a:t>的顺序写入设计，其并没有对数据量变动有明显变化。</a:t>
            </a:r>
            <a:endParaRPr lang="en-US" altLang="zh-CN" kern="100" dirty="0">
              <a:latin typeface="+mn-ea"/>
              <a:cs typeface="江城圆体 400W" panose="020B0500000000000000" pitchFamily="34" charset="-122"/>
            </a:endParaRPr>
          </a:p>
        </p:txBody>
      </p:sp>
      <p:pic>
        <p:nvPicPr>
          <p:cNvPr id="4" name="图片 3" descr="图片2"/>
          <p:cNvPicPr>
            <a:picLocks noChangeAspect="1"/>
          </p:cNvPicPr>
          <p:nvPr/>
        </p:nvPicPr>
        <p:blipFill>
          <a:blip r:embed="rId4"/>
          <a:stretch>
            <a:fillRect/>
          </a:stretch>
        </p:blipFill>
        <p:spPr>
          <a:xfrm>
            <a:off x="3329305" y="1165860"/>
            <a:ext cx="5605145" cy="3612515"/>
          </a:xfrm>
          <a:prstGeom prst="rect">
            <a:avLst/>
          </a:prstGeom>
        </p:spPr>
      </p:pic>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07670" y="2036445"/>
            <a:ext cx="2921635" cy="1764665"/>
          </a:xfrm>
        </p:spPr>
        <p:txBody>
          <a:bodyPr anchor="b" anchorCtr="0"/>
          <a:lstStyle/>
          <a:p>
            <a:pPr algn="ctr"/>
            <a:r>
              <a:rPr lang="en-US" altLang="zh-CN" sz="3600"/>
              <a:t>4.3.</a:t>
            </a:r>
            <a:br>
              <a:rPr lang="en-US" altLang="zh-CN" sz="3600"/>
            </a:br>
            <a:r>
              <a:rPr lang="zh-CN" altLang="en-US" sz="3600"/>
              <a:t>写入放大</a:t>
            </a:r>
            <a:endParaRPr lang="zh-CN" altLang="en-US" sz="3600"/>
          </a:p>
        </p:txBody>
      </p:sp>
      <p:sp>
        <p:nvSpPr>
          <p:cNvPr id="3" name="矩形 2"/>
          <p:cNvSpPr/>
          <p:nvPr>
            <p:custDataLst>
              <p:tags r:id="rId2"/>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3"/>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 name="文本框 4"/>
          <p:cNvSpPr txBox="1"/>
          <p:nvPr/>
        </p:nvSpPr>
        <p:spPr>
          <a:xfrm>
            <a:off x="3329305" y="4610100"/>
            <a:ext cx="6896100" cy="1221740"/>
          </a:xfrm>
          <a:prstGeom prst="rect">
            <a:avLst/>
          </a:prstGeom>
          <a:noFill/>
        </p:spPr>
        <p:txBody>
          <a:bodyPr wrap="square" rtlCol="0">
            <a:normAutofit fontScale="80000"/>
          </a:bodyPr>
          <a:p>
            <a:pPr algn="l">
              <a:lnSpc>
                <a:spcPct val="140000"/>
              </a:lnSpc>
            </a:pPr>
            <a:r>
              <a:rPr lang="zh-CN" altLang="en-US" sz="2000" kern="100" dirty="0">
                <a:effectLst/>
                <a:latin typeface="+mn-ea"/>
                <a:cs typeface="江城圆体 400W" panose="020B0500000000000000" pitchFamily="34" charset="-122"/>
              </a:rPr>
              <a:t>写放大因子 (Write Amplification Factor, WAF)：这是写入到 SSD 的实际数据量与主机请求写入的数据量的比值。WAF = 实际写入数据量 / 主机请求写入数据量。WAF 越高，表示 SSD 进行的额外写入越多，性能衰减越快。</a:t>
            </a:r>
            <a:endParaRPr lang="zh-CN" altLang="en-US" sz="2000" kern="100" dirty="0">
              <a:effectLst/>
              <a:latin typeface="+mn-ea"/>
              <a:cs typeface="江城圆体 400W" panose="020B0500000000000000" pitchFamily="34" charset="-122"/>
            </a:endParaRPr>
          </a:p>
        </p:txBody>
      </p:sp>
      <p:pic>
        <p:nvPicPr>
          <p:cNvPr id="4" name="图片 3" descr="图片3"/>
          <p:cNvPicPr>
            <a:picLocks noChangeAspect="1"/>
          </p:cNvPicPr>
          <p:nvPr/>
        </p:nvPicPr>
        <p:blipFill>
          <a:blip r:embed="rId4"/>
          <a:stretch>
            <a:fillRect/>
          </a:stretch>
        </p:blipFill>
        <p:spPr>
          <a:xfrm>
            <a:off x="3329305" y="1163955"/>
            <a:ext cx="5299710" cy="3446145"/>
          </a:xfrm>
          <a:prstGeom prst="rect">
            <a:avLst/>
          </a:prstGeom>
        </p:spPr>
      </p:pic>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5514170" y="3048024"/>
            <a:ext cx="5412458" cy="1759920"/>
          </a:xfrm>
        </p:spPr>
        <p:txBody>
          <a:bodyPr/>
          <a:lstStyle/>
          <a:p>
            <a:r>
              <a:rPr lang="zh-CN" altLang="en-US" dirty="0"/>
              <a:t>作品特征描述</a:t>
            </a:r>
            <a:endParaRPr lang="zh-CN" altLang="en-US" dirty="0"/>
          </a:p>
        </p:txBody>
      </p:sp>
      <p:sp>
        <p:nvSpPr>
          <p:cNvPr id="6" name="节编号"/>
          <p:cNvSpPr>
            <a:spLocks noGrp="1"/>
          </p:cNvSpPr>
          <p:nvPr>
            <p:ph type="body" sz="quarter" idx="13"/>
            <p:custDataLst>
              <p:tags r:id="rId2"/>
            </p:custDataLst>
          </p:nvPr>
        </p:nvSpPr>
        <p:spPr>
          <a:xfrm>
            <a:off x="6575549" y="966615"/>
            <a:ext cx="4351080" cy="2062700"/>
          </a:xfrm>
        </p:spPr>
        <p:txBody>
          <a:bodyPr/>
          <a:lstStyle/>
          <a:p>
            <a:r>
              <a:rPr lang="en-US" altLang="zh-CN" dirty="0"/>
              <a:t>05</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直接连接符 61"/>
          <p:cNvCxnSpPr/>
          <p:nvPr>
            <p:custDataLst>
              <p:tags r:id="rId1"/>
            </p:custDataLst>
          </p:nvPr>
        </p:nvCxnSpPr>
        <p:spPr>
          <a:xfrm>
            <a:off x="8107680" y="3658870"/>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2"/>
            </p:custDataLst>
          </p:nvPr>
        </p:nvSpPr>
        <p:spPr>
          <a:xfrm>
            <a:off x="7489190" y="3896995"/>
            <a:ext cx="1799590" cy="147193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a:ln>
                  <a:noFill/>
                  <a:prstDash val="sysDot"/>
                </a:ln>
                <a:solidFill>
                  <a:schemeClr val="bg1"/>
                </a:solidFill>
                <a:latin typeface="+mn-ea"/>
                <a:cs typeface="+mn-ea"/>
                <a:sym typeface="+mn-ea"/>
              </a:rPr>
              <a:t>文件系统设计了灵活的错误恢复机制，确保在硬件故障和操作错误时能保持稳定运行。</a:t>
            </a:r>
            <a:endParaRPr lang="zh-CN" altLang="en-US" sz="1400">
              <a:ln>
                <a:noFill/>
                <a:prstDash val="sysDot"/>
              </a:ln>
              <a:solidFill>
                <a:schemeClr val="bg1"/>
              </a:solidFill>
              <a:latin typeface="+mn-ea"/>
              <a:cs typeface="+mn-ea"/>
              <a:sym typeface="+mn-ea"/>
            </a:endParaRPr>
          </a:p>
        </p:txBody>
      </p:sp>
      <p:sp>
        <p:nvSpPr>
          <p:cNvPr id="3" name="矩形 2"/>
          <p:cNvSpPr/>
          <p:nvPr>
            <p:custDataLst>
              <p:tags r:id="rId3"/>
            </p:custDataLst>
          </p:nvPr>
        </p:nvSpPr>
        <p:spPr>
          <a:xfrm rot="10800000" flipV="1">
            <a:off x="7315200" y="3149600"/>
            <a:ext cx="2171700" cy="712470"/>
          </a:xfrm>
          <a:prstGeom prst="rect">
            <a:avLst/>
          </a:prstGeom>
          <a:noFill/>
        </p:spPr>
        <p:txBody>
          <a:bodyPr wrap="square" lIns="0" tIns="0" rIns="0" bIns="0" rtlCol="0" anchor="b">
            <a:noAutofit/>
          </a:bodyPr>
          <a:lstStyle/>
          <a:p>
            <a:pPr algn="ctr">
              <a:spcBef>
                <a:spcPct val="0"/>
              </a:spcBef>
              <a:spcAft>
                <a:spcPct val="0"/>
              </a:spcAft>
            </a:pPr>
            <a:r>
              <a:rPr lang="zh-CN" altLang="en-US" dirty="0">
                <a:solidFill>
                  <a:schemeClr val="bg1"/>
                </a:solidFill>
                <a:sym typeface="+mn-ea"/>
              </a:rPr>
              <a:t>灵活的错误恢复机制</a:t>
            </a:r>
            <a:endParaRPr lang="zh-CN" altLang="en-US" dirty="0">
              <a:solidFill>
                <a:schemeClr val="bg1"/>
              </a:solidFill>
            </a:endParaRPr>
          </a:p>
          <a:p>
            <a:pPr algn="ctr">
              <a:spcBef>
                <a:spcPct val="0"/>
              </a:spcBef>
              <a:spcAft>
                <a:spcPct val="0"/>
              </a:spcAft>
            </a:pPr>
            <a:endParaRPr lang="zh-CN" altLang="en-US" b="1" dirty="0">
              <a:solidFill>
                <a:schemeClr val="bg1"/>
              </a:solidFill>
              <a:latin typeface="+mn-ea"/>
              <a:cs typeface="+mn-ea"/>
            </a:endParaRPr>
          </a:p>
        </p:txBody>
      </p:sp>
      <p:sp>
        <p:nvSpPr>
          <p:cNvPr id="15" name="Shape 497"/>
          <p:cNvSpPr/>
          <p:nvPr>
            <p:custDataLst>
              <p:tags r:id="rId4"/>
            </p:custDataLst>
          </p:nvPr>
        </p:nvSpPr>
        <p:spPr>
          <a:xfrm>
            <a:off x="5471160" y="2682875"/>
            <a:ext cx="2033905" cy="275653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4">
                  <a:alpha val="100000"/>
                  <a:lumMod val="90000"/>
                  <a:lumOff val="10000"/>
                </a:schemeClr>
              </a:gs>
              <a:gs pos="100000">
                <a:schemeClr val="accent4"/>
              </a:gs>
            </a:gsLst>
            <a:lin ang="2700000" scaled="0"/>
          </a:gradFill>
          <a:ln w="12700">
            <a:miter lim="400000"/>
          </a:ln>
          <a:effectLst>
            <a:outerShdw blurRad="381000" dist="292100" dir="5400000" algn="t" rotWithShape="0">
              <a:schemeClr val="accent4">
                <a:lumMod val="75000"/>
                <a:alpha val="20000"/>
              </a:schemeClr>
            </a:outerShdw>
          </a:effectLst>
        </p:spPr>
        <p:txBody>
          <a:bodyPr wrap="square"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mn-ea"/>
            </a:endParaRPr>
          </a:p>
        </p:txBody>
      </p:sp>
      <p:sp>
        <p:nvSpPr>
          <p:cNvPr id="16" name="Shape 497"/>
          <p:cNvSpPr/>
          <p:nvPr>
            <p:custDataLst>
              <p:tags r:id="rId5"/>
            </p:custDataLst>
          </p:nvPr>
        </p:nvSpPr>
        <p:spPr>
          <a:xfrm>
            <a:off x="5086985" y="2682875"/>
            <a:ext cx="2813050" cy="275399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4">
                  <a:alpha val="100000"/>
                  <a:lumMod val="90000"/>
                  <a:lumOff val="10000"/>
                </a:schemeClr>
              </a:gs>
              <a:gs pos="100000">
                <a:schemeClr val="accent4"/>
              </a:gs>
            </a:gsLst>
            <a:lin ang="2700000" scaled="0"/>
          </a:gradFill>
          <a:ln w="12700">
            <a:miter lim="400000"/>
          </a:ln>
          <a:effectLst>
            <a:innerShdw blurRad="317500" dist="50800" dir="16200000">
              <a:schemeClr val="accent4">
                <a:lumMod val="20000"/>
                <a:lumOff val="80000"/>
                <a:alpha val="30000"/>
              </a:schemeClr>
            </a:innerShdw>
          </a:effectLst>
        </p:spPr>
        <p:txBody>
          <a:bodyPr wrap="square"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mn-ea"/>
            </a:endParaRPr>
          </a:p>
        </p:txBody>
      </p:sp>
      <p:sp>
        <p:nvSpPr>
          <p:cNvPr id="18" name="Shape 501"/>
          <p:cNvSpPr/>
          <p:nvPr>
            <p:custDataLst>
              <p:tags r:id="rId6"/>
            </p:custDataLst>
          </p:nvPr>
        </p:nvSpPr>
        <p:spPr>
          <a:xfrm>
            <a:off x="6101715" y="2308225"/>
            <a:ext cx="772795" cy="773430"/>
          </a:xfrm>
          <a:prstGeom prst="ellipse">
            <a:avLst/>
          </a:prstGeom>
          <a:gradFill>
            <a:gsLst>
              <a:gs pos="0">
                <a:schemeClr val="accent4">
                  <a:alpha val="100000"/>
                  <a:lumMod val="90000"/>
                  <a:lumOff val="10000"/>
                </a:schemeClr>
              </a:gs>
              <a:gs pos="100000">
                <a:schemeClr val="accent4"/>
              </a:gs>
            </a:gsLst>
            <a:lin ang="2700000" scaled="0"/>
          </a:gradFill>
          <a:ln w="12700">
            <a:miter lim="400000"/>
          </a:ln>
          <a:effectLst>
            <a:innerShdw blurRad="317500" dist="50800" dir="16200000">
              <a:schemeClr val="accent4">
                <a:lumMod val="20000"/>
                <a:lumOff val="80000"/>
                <a:alpha val="30000"/>
              </a:schemeClr>
            </a:innerShdw>
          </a:effectLst>
        </p:spPr>
        <p:txBody>
          <a:bodyPr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微软雅黑" panose="020B0503020204020204" charset="-122"/>
            </a:endParaRPr>
          </a:p>
        </p:txBody>
      </p:sp>
      <p:cxnSp>
        <p:nvCxnSpPr>
          <p:cNvPr id="52" name="直接连接符 51"/>
          <p:cNvCxnSpPr/>
          <p:nvPr>
            <p:custDataLst>
              <p:tags r:id="rId7"/>
            </p:custDataLst>
          </p:nvPr>
        </p:nvCxnSpPr>
        <p:spPr>
          <a:xfrm>
            <a:off x="6308090" y="3625850"/>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8"/>
            </p:custDataLst>
          </p:nvPr>
        </p:nvSpPr>
        <p:spPr>
          <a:xfrm>
            <a:off x="5776595" y="3796665"/>
            <a:ext cx="1471930" cy="1196975"/>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dirty="0">
                <a:solidFill>
                  <a:schemeClr val="bg1"/>
                </a:solidFill>
                <a:latin typeface="+mn-ea"/>
                <a:cs typeface="+mn-ea"/>
                <a:sym typeface="+mn-ea"/>
              </a:rPr>
              <a:t>采用多级索引结构，结合索引缓存和延迟更新策略，大幅提高文件访问速度和索引操作效率。</a:t>
            </a:r>
            <a:endParaRPr lang="zh-CN" altLang="en-US" sz="1400" dirty="0">
              <a:solidFill>
                <a:schemeClr val="bg1"/>
              </a:solidFill>
              <a:latin typeface="+mn-ea"/>
              <a:cs typeface="+mn-ea"/>
              <a:sym typeface="+mn-ea"/>
            </a:endParaRPr>
          </a:p>
        </p:txBody>
      </p:sp>
      <p:sp>
        <p:nvSpPr>
          <p:cNvPr id="5" name="矩形 4"/>
          <p:cNvSpPr/>
          <p:nvPr>
            <p:custDataLst>
              <p:tags r:id="rId9"/>
            </p:custDataLst>
          </p:nvPr>
        </p:nvSpPr>
        <p:spPr>
          <a:xfrm>
            <a:off x="5662930" y="3148965"/>
            <a:ext cx="1699260" cy="647700"/>
          </a:xfrm>
          <a:prstGeom prst="rect">
            <a:avLst/>
          </a:prstGeom>
          <a:noFill/>
        </p:spPr>
        <p:txBody>
          <a:bodyPr wrap="square" lIns="0" tIns="0" rIns="0" bIns="0" rtlCol="0" anchor="b">
            <a:noAutofit/>
          </a:bodyPr>
          <a:lstStyle/>
          <a:p>
            <a:pPr algn="ctr">
              <a:spcBef>
                <a:spcPct val="0"/>
              </a:spcBef>
              <a:spcAft>
                <a:spcPct val="0"/>
              </a:spcAft>
            </a:pPr>
            <a:r>
              <a:rPr lang="zh-CN" altLang="en-US" dirty="0">
                <a:solidFill>
                  <a:schemeClr val="bg1"/>
                </a:solidFill>
                <a:sym typeface="+mn-ea"/>
              </a:rPr>
              <a:t>优化的索引结构</a:t>
            </a:r>
            <a:endParaRPr lang="zh-CN" altLang="en-US" dirty="0">
              <a:solidFill>
                <a:schemeClr val="bg1"/>
              </a:solidFill>
            </a:endParaRPr>
          </a:p>
          <a:p>
            <a:pPr algn="ctr">
              <a:spcBef>
                <a:spcPct val="0"/>
              </a:spcBef>
              <a:spcAft>
                <a:spcPct val="0"/>
              </a:spcAft>
            </a:pPr>
            <a:endParaRPr lang="zh-CN" altLang="en-US" b="1" dirty="0">
              <a:solidFill>
                <a:schemeClr val="bg1"/>
              </a:solidFill>
              <a:latin typeface="+mn-ea"/>
              <a:cs typeface="+mn-ea"/>
            </a:endParaRPr>
          </a:p>
        </p:txBody>
      </p:sp>
      <p:cxnSp>
        <p:nvCxnSpPr>
          <p:cNvPr id="58" name="直接连接符 57"/>
          <p:cNvCxnSpPr/>
          <p:nvPr>
            <p:custDataLst>
              <p:tags r:id="rId10"/>
            </p:custDataLst>
          </p:nvPr>
        </p:nvCxnSpPr>
        <p:spPr>
          <a:xfrm>
            <a:off x="8235315" y="3625850"/>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11" name="Shape 497"/>
          <p:cNvSpPr/>
          <p:nvPr>
            <p:custDataLst>
              <p:tags r:id="rId11"/>
            </p:custDataLst>
          </p:nvPr>
        </p:nvSpPr>
        <p:spPr>
          <a:xfrm>
            <a:off x="2035810" y="2682875"/>
            <a:ext cx="2033905" cy="275653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outerShdw blurRad="381000" dist="203200" dir="5400000" algn="t" rotWithShape="0">
              <a:schemeClr val="accent1">
                <a:lumMod val="75000"/>
                <a:alpha val="20000"/>
              </a:schemeClr>
            </a:outerShdw>
          </a:effectLst>
        </p:spPr>
        <p:txBody>
          <a:bodyPr wrap="square" lIns="71437" tIns="71437" rIns="71437" bIns="71437" anchor="ctr">
            <a:noAutofit/>
          </a:bodyPr>
          <a:lstStyle/>
          <a:p>
            <a:endParaRPr sz="2800" dirty="0">
              <a:latin typeface="+mj-lt"/>
              <a:ea typeface="微软雅黑" panose="020B0503020204020204" charset="-122"/>
              <a:cs typeface="微软雅黑" panose="020B0503020204020204" charset="-122"/>
            </a:endParaRPr>
          </a:p>
        </p:txBody>
      </p:sp>
      <p:sp>
        <p:nvSpPr>
          <p:cNvPr id="12" name="Shape 497"/>
          <p:cNvSpPr/>
          <p:nvPr>
            <p:custDataLst>
              <p:tags r:id="rId12"/>
            </p:custDataLst>
          </p:nvPr>
        </p:nvSpPr>
        <p:spPr>
          <a:xfrm>
            <a:off x="1742440" y="2682875"/>
            <a:ext cx="2639060" cy="275399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wrap="square" lIns="71437" tIns="71437" rIns="71437" bIns="71437" anchor="ctr">
            <a:noAutofit/>
          </a:bodyPr>
          <a:lstStyle/>
          <a:p>
            <a:endParaRPr sz="2800" dirty="0">
              <a:latin typeface="+mj-lt"/>
              <a:ea typeface="微软雅黑" panose="020B0503020204020204" charset="-122"/>
              <a:cs typeface="微软雅黑" panose="020B0503020204020204" charset="-122"/>
            </a:endParaRPr>
          </a:p>
        </p:txBody>
      </p:sp>
      <p:sp>
        <p:nvSpPr>
          <p:cNvPr id="13" name="Shape 501"/>
          <p:cNvSpPr/>
          <p:nvPr>
            <p:custDataLst>
              <p:tags r:id="rId13"/>
            </p:custDataLst>
          </p:nvPr>
        </p:nvSpPr>
        <p:spPr>
          <a:xfrm>
            <a:off x="2666365" y="2308225"/>
            <a:ext cx="772795" cy="773430"/>
          </a:xfrm>
          <a:prstGeom prst="ellipse">
            <a:avLst/>
          </a:pr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微软雅黑" panose="020B0503020204020204" charset="-122"/>
            </a:endParaRPr>
          </a:p>
        </p:txBody>
      </p:sp>
      <p:cxnSp>
        <p:nvCxnSpPr>
          <p:cNvPr id="32" name="直接连接符 31"/>
          <p:cNvCxnSpPr/>
          <p:nvPr>
            <p:custDataLst>
              <p:tags r:id="rId14"/>
            </p:custDataLst>
          </p:nvPr>
        </p:nvCxnSpPr>
        <p:spPr>
          <a:xfrm>
            <a:off x="2834005" y="3625850"/>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15"/>
            </p:custDataLst>
          </p:nvPr>
        </p:nvSpPr>
        <p:spPr>
          <a:xfrm>
            <a:off x="2317115" y="3750310"/>
            <a:ext cx="1471930" cy="1474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b="1" dirty="0">
                <a:solidFill>
                  <a:schemeClr val="bg1"/>
                </a:solidFill>
                <a:latin typeface="+mn-ea"/>
                <a:cs typeface="+mn-ea"/>
                <a:sym typeface="+mn-ea"/>
              </a:rPr>
              <a:t>闪存文件系统优化</a:t>
            </a:r>
            <a:endParaRPr lang="zh-CN" altLang="en-US" sz="1400" b="1" dirty="0">
              <a:solidFill>
                <a:schemeClr val="bg1"/>
              </a:solidFill>
              <a:latin typeface="+mn-ea"/>
              <a:cs typeface="+mn-ea"/>
              <a:sym typeface="+mn-ea"/>
            </a:endParaRPr>
          </a:p>
          <a:p>
            <a:pPr algn="ctr">
              <a:lnSpc>
                <a:spcPct val="130000"/>
              </a:lnSpc>
              <a:spcBef>
                <a:spcPct val="0"/>
              </a:spcBef>
              <a:spcAft>
                <a:spcPct val="0"/>
              </a:spcAft>
            </a:pPr>
            <a:r>
              <a:rPr lang="zh-CN" altLang="en-US" sz="1400" dirty="0">
                <a:solidFill>
                  <a:schemeClr val="bg1"/>
                </a:solidFill>
                <a:latin typeface="+mn-ea"/>
                <a:cs typeface="+mn-ea"/>
                <a:sym typeface="+mn-ea"/>
              </a:rPr>
              <a:t>引入写缓冲区，整合多次写入，减少闪存磨损，提升写入效率，延长设备寿命。</a:t>
            </a:r>
            <a:endParaRPr lang="zh-CN" altLang="en-US" sz="1400" b="1" dirty="0">
              <a:solidFill>
                <a:schemeClr val="bg1"/>
              </a:solidFill>
              <a:latin typeface="+mn-ea"/>
              <a:cs typeface="+mn-ea"/>
              <a:sym typeface="+mn-ea"/>
            </a:endParaRPr>
          </a:p>
        </p:txBody>
      </p:sp>
      <p:sp>
        <p:nvSpPr>
          <p:cNvPr id="9" name="矩形 8"/>
          <p:cNvSpPr/>
          <p:nvPr>
            <p:custDataLst>
              <p:tags r:id="rId16"/>
            </p:custDataLst>
          </p:nvPr>
        </p:nvSpPr>
        <p:spPr>
          <a:xfrm>
            <a:off x="2113915" y="3145790"/>
            <a:ext cx="1784985" cy="355600"/>
          </a:xfrm>
          <a:prstGeom prst="rect">
            <a:avLst/>
          </a:prstGeom>
          <a:noFill/>
        </p:spPr>
        <p:txBody>
          <a:bodyPr wrap="square" lIns="0" tIns="0" rIns="0" bIns="0" rtlCol="0" anchor="b">
            <a:noAutofit/>
          </a:bodyPr>
          <a:lstStyle/>
          <a:p>
            <a:pPr algn="ctr">
              <a:spcBef>
                <a:spcPct val="0"/>
              </a:spcBef>
              <a:spcAft>
                <a:spcPct val="0"/>
              </a:spcAft>
            </a:pPr>
            <a:r>
              <a:rPr lang="zh-CN" altLang="en-US" dirty="0">
                <a:solidFill>
                  <a:schemeClr val="bg1"/>
                </a:solidFill>
                <a:sym typeface="+mn-ea"/>
              </a:rPr>
              <a:t>高效的写入性能</a:t>
            </a:r>
            <a:endParaRPr lang="zh-CN" altLang="en-US" b="1" dirty="0">
              <a:solidFill>
                <a:schemeClr val="bg1"/>
              </a:solidFill>
              <a:latin typeface="+mn-ea"/>
              <a:cs typeface="+mn-ea"/>
              <a:sym typeface="+mn-ea"/>
            </a:endParaRPr>
          </a:p>
        </p:txBody>
      </p:sp>
      <p:pic>
        <p:nvPicPr>
          <p:cNvPr id="31" name="图片 3" descr="343439383331313b343532303031393bd2b5bca8b9dcc0ed"/>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6308112" y="2514940"/>
            <a:ext cx="360000" cy="360000"/>
          </a:xfrm>
          <a:prstGeom prst="rect">
            <a:avLst/>
          </a:prstGeom>
        </p:spPr>
      </p:pic>
      <p:pic>
        <p:nvPicPr>
          <p:cNvPr id="33" name="图片 16" descr="343439383331313b343532303033323bd3a6d3c3b9dcc0ed"/>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2880469" y="2522606"/>
            <a:ext cx="360000" cy="360000"/>
          </a:xfrm>
          <a:prstGeom prst="rect">
            <a:avLst/>
          </a:prstGeom>
        </p:spPr>
      </p:pic>
      <p:sp>
        <p:nvSpPr>
          <p:cNvPr id="65" name="标题 64"/>
          <p:cNvSpPr>
            <a:spLocks noGrp="1"/>
          </p:cNvSpPr>
          <p:nvPr>
            <p:ph type="title"/>
            <p:custDataLst>
              <p:tags r:id="rId23"/>
            </p:custDataLst>
          </p:nvPr>
        </p:nvSpPr>
        <p:spPr/>
        <p:txBody>
          <a:bodyPr/>
          <a:lstStyle/>
          <a:p>
            <a:r>
              <a:rPr lang="en-US" altLang="zh-CN"/>
              <a:t>5.1.</a:t>
            </a:r>
            <a:r>
              <a:rPr lang="zh-CN" altLang="en-US"/>
              <a:t>作品特征</a:t>
            </a:r>
            <a:r>
              <a:rPr lang="zh-CN" altLang="en-US"/>
              <a:t>描述</a:t>
            </a:r>
            <a:endParaRPr lang="zh-CN" altLang="en-US"/>
          </a:p>
        </p:txBody>
      </p:sp>
      <p:sp>
        <p:nvSpPr>
          <p:cNvPr id="10" name="Shape 497"/>
          <p:cNvSpPr/>
          <p:nvPr>
            <p:custDataLst>
              <p:tags r:id="rId24"/>
            </p:custDataLst>
          </p:nvPr>
        </p:nvSpPr>
        <p:spPr>
          <a:xfrm>
            <a:off x="8467725" y="2715895"/>
            <a:ext cx="2541905" cy="275399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wrap="square" lIns="71437" tIns="71437" rIns="71437" bIns="71437" anchor="ctr">
            <a:noAutofit/>
          </a:bodyPr>
          <a:p>
            <a:endParaRPr sz="2800" dirty="0">
              <a:latin typeface="+mj-lt"/>
              <a:ea typeface="微软雅黑" panose="020B0503020204020204" charset="-122"/>
              <a:cs typeface="微软雅黑" panose="020B0503020204020204" charset="-122"/>
            </a:endParaRPr>
          </a:p>
        </p:txBody>
      </p:sp>
      <p:pic>
        <p:nvPicPr>
          <p:cNvPr id="14" name="图片 16" descr="343439383331313b343532303033323bd3a6d3c3b9dcc0ed"/>
          <p:cNvPicPr>
            <a:picLocks noChangeAspect="1"/>
          </p:cNvPicPr>
          <p:nvPr>
            <p:custDataLst>
              <p:tags r:id="rId25"/>
            </p:custDataLst>
          </p:nvPr>
        </p:nvPicPr>
        <p:blipFill>
          <a:blip r:embed="rId21">
            <a:extLst>
              <a:ext uri="{96DAC541-7B7A-43D3-8B79-37D633B846F1}">
                <asvg:svgBlip xmlns:asvg="http://schemas.microsoft.com/office/drawing/2016/SVG/main" r:embed="rId22"/>
              </a:ext>
            </a:extLst>
          </a:blip>
          <a:stretch>
            <a:fillRect/>
          </a:stretch>
        </p:blipFill>
        <p:spPr>
          <a:xfrm>
            <a:off x="9570829" y="2682626"/>
            <a:ext cx="360000" cy="360000"/>
          </a:xfrm>
          <a:prstGeom prst="rect">
            <a:avLst/>
          </a:prstGeom>
        </p:spPr>
      </p:pic>
      <p:sp>
        <p:nvSpPr>
          <p:cNvPr id="17" name="Shape 501"/>
          <p:cNvSpPr/>
          <p:nvPr>
            <p:custDataLst>
              <p:tags r:id="rId26"/>
            </p:custDataLst>
          </p:nvPr>
        </p:nvSpPr>
        <p:spPr>
          <a:xfrm>
            <a:off x="9358630" y="2341245"/>
            <a:ext cx="772795" cy="773430"/>
          </a:xfrm>
          <a:prstGeom prst="ellipse">
            <a:avLst/>
          </a:pr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lIns="71437" tIns="71437" rIns="71437" bIns="71437" anchor="ctr">
            <a:noAutofit/>
          </a:bodyPr>
          <a:p>
            <a:pPr lvl="0" algn="l">
              <a:buClrTx/>
              <a:buSzTx/>
              <a:buFontTx/>
            </a:pPr>
            <a:endParaRPr sz="2800" dirty="0">
              <a:latin typeface="+mj-lt"/>
              <a:ea typeface="微软雅黑" panose="020B0503020204020204" charset="-122"/>
              <a:cs typeface="微软雅黑" panose="020B0503020204020204" charset="-122"/>
              <a:sym typeface="微软雅黑" panose="020B0503020204020204" charset="-122"/>
            </a:endParaRPr>
          </a:p>
        </p:txBody>
      </p:sp>
      <p:pic>
        <p:nvPicPr>
          <p:cNvPr id="19" name="图片 16" descr="343439383331313b343532303033323bd3a6d3c3b9dcc0ed"/>
          <p:cNvPicPr>
            <a:picLocks noChangeAspect="1"/>
          </p:cNvPicPr>
          <p:nvPr>
            <p:custDataLst>
              <p:tags r:id="rId27"/>
            </p:custDataLst>
          </p:nvPr>
        </p:nvPicPr>
        <p:blipFill>
          <a:blip r:embed="rId21">
            <a:extLst>
              <a:ext uri="{96DAC541-7B7A-43D3-8B79-37D633B846F1}">
                <asvg:svgBlip xmlns:asvg="http://schemas.microsoft.com/office/drawing/2016/SVG/main" r:embed="rId22"/>
              </a:ext>
            </a:extLst>
          </a:blip>
          <a:stretch>
            <a:fillRect/>
          </a:stretch>
        </p:blipFill>
        <p:spPr>
          <a:xfrm>
            <a:off x="9570829" y="2555626"/>
            <a:ext cx="360000" cy="360000"/>
          </a:xfrm>
          <a:prstGeom prst="rect">
            <a:avLst/>
          </a:prstGeom>
        </p:spPr>
      </p:pic>
      <p:sp>
        <p:nvSpPr>
          <p:cNvPr id="20" name="矩形 19"/>
          <p:cNvSpPr/>
          <p:nvPr>
            <p:custDataLst>
              <p:tags r:id="rId28"/>
            </p:custDataLst>
          </p:nvPr>
        </p:nvSpPr>
        <p:spPr>
          <a:xfrm>
            <a:off x="8733790" y="3235325"/>
            <a:ext cx="2252980" cy="355600"/>
          </a:xfrm>
          <a:prstGeom prst="rect">
            <a:avLst/>
          </a:prstGeom>
          <a:noFill/>
        </p:spPr>
        <p:txBody>
          <a:bodyPr wrap="square" lIns="0" tIns="0" rIns="0" bIns="0" rtlCol="0" anchor="b">
            <a:noAutofit/>
          </a:bodyPr>
          <a:p>
            <a:pPr algn="ctr">
              <a:spcBef>
                <a:spcPct val="0"/>
              </a:spcBef>
              <a:spcAft>
                <a:spcPct val="0"/>
              </a:spcAft>
            </a:pPr>
            <a:r>
              <a:rPr lang="zh-CN" altLang="en-US">
                <a:solidFill>
                  <a:schemeClr val="bg1"/>
                </a:solidFill>
                <a:sym typeface="+mn-ea"/>
              </a:rPr>
              <a:t>用户友好的操作接口</a:t>
            </a:r>
            <a:endParaRPr lang="zh-CN" altLang="en-US" b="1" dirty="0">
              <a:solidFill>
                <a:schemeClr val="bg1"/>
              </a:solidFill>
              <a:latin typeface="+mn-ea"/>
              <a:cs typeface="+mn-ea"/>
              <a:sym typeface="+mn-ea"/>
            </a:endParaRPr>
          </a:p>
        </p:txBody>
      </p:sp>
      <p:cxnSp>
        <p:nvCxnSpPr>
          <p:cNvPr id="24" name="直接连接符 23"/>
          <p:cNvCxnSpPr/>
          <p:nvPr>
            <p:custDataLst>
              <p:tags r:id="rId29"/>
            </p:custDataLst>
          </p:nvPr>
        </p:nvCxnSpPr>
        <p:spPr>
          <a:xfrm>
            <a:off x="9547860" y="3658870"/>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custDataLst>
              <p:tags r:id="rId30"/>
            </p:custDataLst>
          </p:nvPr>
        </p:nvSpPr>
        <p:spPr>
          <a:xfrm>
            <a:off x="8804910" y="3811905"/>
            <a:ext cx="2107565" cy="1657985"/>
          </a:xfrm>
          <a:prstGeom prst="rect">
            <a:avLst/>
          </a:prstGeom>
          <a:noFill/>
        </p:spPr>
        <p:txBody>
          <a:bodyPr wrap="square" lIns="0" tIns="0" rIns="0" bIns="0" rtlCol="0" anchor="t" anchorCtr="0">
            <a:noAutofit/>
          </a:bodyPr>
          <a:p>
            <a:pPr algn="ctr">
              <a:lnSpc>
                <a:spcPct val="130000"/>
              </a:lnSpc>
              <a:spcBef>
                <a:spcPct val="0"/>
              </a:spcBef>
              <a:spcAft>
                <a:spcPct val="0"/>
              </a:spcAft>
            </a:pPr>
            <a:r>
              <a:rPr lang="zh-CN" altLang="en-US" sz="1400" b="1">
                <a:solidFill>
                  <a:schemeClr val="bg1"/>
                </a:solidFill>
                <a:latin typeface="+mn-ea"/>
                <a:cs typeface="+mn-ea"/>
                <a:sym typeface="+mn-ea"/>
              </a:rPr>
              <a:t>文件系统接口设计</a:t>
            </a:r>
            <a:endParaRPr lang="zh-CN" altLang="en-US" sz="1400" b="1">
              <a:solidFill>
                <a:schemeClr val="bg1"/>
              </a:solidFill>
              <a:latin typeface="+mn-ea"/>
              <a:cs typeface="+mn-ea"/>
              <a:sym typeface="+mn-ea"/>
            </a:endParaRPr>
          </a:p>
          <a:p>
            <a:pPr algn="ctr">
              <a:lnSpc>
                <a:spcPct val="130000"/>
              </a:lnSpc>
              <a:spcBef>
                <a:spcPct val="0"/>
              </a:spcBef>
              <a:spcAft>
                <a:spcPct val="0"/>
              </a:spcAft>
            </a:pPr>
            <a:r>
              <a:rPr lang="zh-CN" altLang="en-US" sz="1400" dirty="0">
                <a:solidFill>
                  <a:schemeClr val="bg1"/>
                </a:solidFill>
                <a:latin typeface="+mn-ea"/>
                <a:cs typeface="+mn-ea"/>
                <a:sym typeface="+mn-ea"/>
              </a:rPr>
              <a:t>遵循POSIX标准，提供创建、读写、删除等操作，确保用户无缝迁移现有应用。</a:t>
            </a:r>
            <a:endParaRPr lang="zh-CN" altLang="en-US" sz="1400" dirty="0">
              <a:solidFill>
                <a:schemeClr val="bg1"/>
              </a:solidFill>
              <a:latin typeface="+mn-ea"/>
              <a:cs typeface="+mn-ea"/>
              <a:sym typeface="+mn-ea"/>
            </a:endParaRPr>
          </a:p>
          <a:p>
            <a:pPr algn="ctr">
              <a:lnSpc>
                <a:spcPct val="130000"/>
              </a:lnSpc>
              <a:spcBef>
                <a:spcPct val="0"/>
              </a:spcBef>
              <a:spcAft>
                <a:spcPct val="0"/>
              </a:spcAft>
            </a:pPr>
            <a:endParaRPr lang="zh-CN" altLang="en-US" sz="1400" b="1" dirty="0">
              <a:solidFill>
                <a:schemeClr val="bg1"/>
              </a:solidFill>
              <a:latin typeface="+mn-ea"/>
              <a:cs typeface="+mn-ea"/>
              <a:sym typeface="+mn-ea"/>
            </a:endParaRPr>
          </a:p>
        </p:txBody>
      </p:sp>
    </p:spTree>
    <p:custDataLst>
      <p:tags r:id="rId3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2351686" y="2487519"/>
            <a:ext cx="8810024" cy="1222785"/>
          </a:xfrm>
        </p:spPr>
        <p:txBody>
          <a:bodyPr/>
          <a:lstStyle/>
          <a:p>
            <a:r>
              <a:rPr lang="zh-CN" altLang="en-US" dirty="0"/>
              <a:t>谢谢！</a:t>
            </a:r>
            <a:endParaRPr lang="zh-CN" altLang="en-US" dirty="0"/>
          </a:p>
        </p:txBody>
      </p:sp>
      <p:sp>
        <p:nvSpPr>
          <p:cNvPr id="6" name="公司名"/>
          <p:cNvSpPr>
            <a:spLocks noGrp="1"/>
          </p:cNvSpPr>
          <p:nvPr>
            <p:ph type="body" sz="quarter" idx="13"/>
            <p:custDataLst>
              <p:tags r:id="rId2"/>
            </p:custDataLst>
          </p:nvPr>
        </p:nvSpPr>
        <p:spPr>
          <a:xfrm>
            <a:off x="7861296" y="504000"/>
            <a:ext cx="2880000" cy="504000"/>
          </a:xfrm>
        </p:spPr>
        <p:txBody>
          <a:bodyPr/>
          <a:lstStyle/>
          <a:p>
            <a:r>
              <a:rPr lang="en-US" altLang="zh-CN" dirty="0"/>
              <a:t>2024.8</a:t>
            </a:r>
            <a:endParaRPr lang="en-US" altLang="zh-CN" dirty="0"/>
          </a:p>
        </p:txBody>
      </p:sp>
      <p:sp>
        <p:nvSpPr>
          <p:cNvPr id="5" name="副标题"/>
          <p:cNvSpPr>
            <a:spLocks noGrp="1"/>
          </p:cNvSpPr>
          <p:nvPr>
            <p:ph type="body" sz="quarter" idx="17"/>
            <p:custDataLst>
              <p:tags r:id="rId3"/>
            </p:custDataLst>
          </p:nvPr>
        </p:nvSpPr>
        <p:spPr>
          <a:xfrm>
            <a:off x="8284455" y="4085899"/>
            <a:ext cx="2880000" cy="504000"/>
          </a:xfrm>
        </p:spPr>
        <p:txBody>
          <a:bodyPr>
            <a:normAutofit/>
          </a:bodyPr>
          <a:lstStyle/>
          <a:p>
            <a:r>
              <a:rPr lang="zh-CN" altLang="en-US" dirty="0"/>
              <a:t>兰州大学</a:t>
            </a:r>
            <a:r>
              <a:rPr lang="en-US" altLang="zh-CN" dirty="0"/>
              <a:t>-</a:t>
            </a:r>
            <a:r>
              <a:rPr lang="zh-CN" altLang="en-US" dirty="0"/>
              <a:t>碱基互补配</a:t>
            </a:r>
            <a:r>
              <a:rPr lang="zh-CN" altLang="en-US" dirty="0"/>
              <a:t>队</a:t>
            </a:r>
            <a:endParaRPr lang="zh-CN" altLang="en-US"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5514340" y="3048000"/>
            <a:ext cx="5412740" cy="955040"/>
          </a:xfrm>
        </p:spPr>
        <p:txBody>
          <a:bodyPr/>
          <a:lstStyle/>
          <a:p>
            <a:r>
              <a:rPr lang="zh-CN" altLang="en-US" dirty="0"/>
              <a:t>研究</a:t>
            </a:r>
            <a:r>
              <a:rPr lang="zh-CN" altLang="en-US" dirty="0"/>
              <a:t>背景</a:t>
            </a:r>
            <a:endParaRPr lang="zh-CN" altLang="en-US" dirty="0"/>
          </a:p>
        </p:txBody>
      </p:sp>
      <p:sp>
        <p:nvSpPr>
          <p:cNvPr id="6" name="节编号"/>
          <p:cNvSpPr>
            <a:spLocks noGrp="1"/>
          </p:cNvSpPr>
          <p:nvPr>
            <p:ph type="body" sz="quarter" idx="13"/>
            <p:custDataLst>
              <p:tags r:id="rId2"/>
            </p:custDataLst>
          </p:nvPr>
        </p:nvSpPr>
        <p:spPr>
          <a:xfrm>
            <a:off x="6575549" y="966615"/>
            <a:ext cx="4351080" cy="2062700"/>
          </a:xfrm>
        </p:spPr>
        <p:txBody>
          <a:bodyPr/>
          <a:lstStyle/>
          <a:p>
            <a:r>
              <a:rPr lang="en-US" altLang="zh-CN" dirty="0"/>
              <a:t>01</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pPr lvl="0"/>
            <a:r>
              <a:rPr lang="en-US" altLang="zh-CN">
                <a:sym typeface="+mn-ea"/>
              </a:rPr>
              <a:t>1.1.flash</a:t>
            </a:r>
            <a:r>
              <a:rPr lang="zh-CN" altLang="en-US">
                <a:sym typeface="+mn-ea"/>
              </a:rPr>
              <a:t>文件系统面临的问题</a:t>
            </a:r>
            <a:endParaRPr lang="zh-CN" altLang="en-US"/>
          </a:p>
        </p:txBody>
      </p:sp>
      <p:pic>
        <p:nvPicPr>
          <p:cNvPr id="8" name="图片 7" descr="/data/temp/d166bf27-5a04-11ef-92f4-66efcc98fa91.jpg@base@tag=imgScale&amp;m=1&amp;w=910&amp;h=1289&amp;q=95d166bf27-5a04-11ef-92f4-66efcc98fa91"/>
          <p:cNvPicPr>
            <a:picLocks noChangeAspect="1"/>
          </p:cNvPicPr>
          <p:nvPr>
            <p:custDataLst>
              <p:tags r:id="rId2"/>
            </p:custDataLst>
          </p:nvPr>
        </p:nvPicPr>
        <p:blipFill>
          <a:blip r:embed="rId3"/>
          <a:srcRect l="14672" r="14749"/>
          <a:stretch>
            <a:fillRect/>
          </a:stretch>
        </p:blipFill>
        <p:spPr>
          <a:xfrm>
            <a:off x="8219004" y="1362905"/>
            <a:ext cx="3277671" cy="4644000"/>
          </a:xfrm>
          <a:prstGeom prst="round1Rect">
            <a:avLst>
              <a:gd name="adj" fmla="val 39814"/>
            </a:avLst>
          </a:prstGeom>
          <a:ln w="9525" cap="flat" cmpd="sng" algn="ctr">
            <a:solidFill>
              <a:schemeClr val="accent1">
                <a:lumMod val="100000"/>
                <a:alpha val="28000"/>
              </a:schemeClr>
            </a:solidFill>
            <a:prstDash val="solid"/>
            <a:round/>
            <a:headEnd type="none" w="med" len="med"/>
            <a:tailEnd type="none" w="med" len="med"/>
          </a:ln>
          <a:effectLst>
            <a:outerShdw blurRad="203200" dist="38100" dir="2700000" algn="tl" rotWithShape="0">
              <a:schemeClr val="accent1">
                <a:alpha val="60000"/>
              </a:schemeClr>
            </a:outerShdw>
          </a:effectLst>
        </p:spPr>
      </p:pic>
      <p:sp>
        <p:nvSpPr>
          <p:cNvPr id="9" name="圆角矩形 8"/>
          <p:cNvSpPr/>
          <p:nvPr>
            <p:custDataLst>
              <p:tags r:id="rId4"/>
            </p:custDataLst>
          </p:nvPr>
        </p:nvSpPr>
        <p:spPr>
          <a:xfrm>
            <a:off x="998855" y="1242060"/>
            <a:ext cx="6729095" cy="1558290"/>
          </a:xfrm>
          <a:prstGeom prst="roundRect">
            <a:avLst>
              <a:gd name="adj" fmla="val 19464"/>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0" name="圆角矩形 9"/>
          <p:cNvSpPr/>
          <p:nvPr>
            <p:custDataLst>
              <p:tags r:id="rId5"/>
            </p:custDataLst>
          </p:nvPr>
        </p:nvSpPr>
        <p:spPr>
          <a:xfrm>
            <a:off x="998855" y="2962275"/>
            <a:ext cx="6729095" cy="1523365"/>
          </a:xfrm>
          <a:prstGeom prst="roundRect">
            <a:avLst>
              <a:gd name="adj" fmla="val 19464"/>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2" name="圆角矩形 11"/>
          <p:cNvSpPr/>
          <p:nvPr>
            <p:custDataLst>
              <p:tags r:id="rId6"/>
            </p:custDataLst>
          </p:nvPr>
        </p:nvSpPr>
        <p:spPr>
          <a:xfrm>
            <a:off x="998855" y="4725035"/>
            <a:ext cx="6729095" cy="1146175"/>
          </a:xfrm>
          <a:prstGeom prst="roundRect">
            <a:avLst>
              <a:gd name="adj" fmla="val 19464"/>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4" name="圆角矩形 35"/>
          <p:cNvSpPr/>
          <p:nvPr>
            <p:custDataLst>
              <p:tags r:id="rId7"/>
            </p:custDataLst>
          </p:nvPr>
        </p:nvSpPr>
        <p:spPr>
          <a:xfrm>
            <a:off x="636586" y="1697116"/>
            <a:ext cx="2088000" cy="648000"/>
          </a:xfrm>
          <a:prstGeom prst="roundRect">
            <a:avLst>
              <a:gd name="adj" fmla="val 15679"/>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kern="100" dirty="0">
                <a:effectLst/>
                <a:latin typeface="+mn-ea"/>
                <a:cs typeface="江城圆体 400W" panose="020B0500000000000000" pitchFamily="34" charset="-122"/>
                <a:sym typeface="+mn-ea"/>
              </a:rPr>
              <a:t>独特的</a:t>
            </a:r>
            <a:r>
              <a:rPr lang="zh-CN" altLang="en-US" sz="2000" b="1">
                <a:solidFill>
                  <a:schemeClr val="bg1"/>
                </a:solidFill>
                <a:latin typeface="+mn-ea"/>
                <a:cs typeface="+mn-ea"/>
                <a:sym typeface="+mn-ea"/>
              </a:rPr>
              <a:t>写入机制</a:t>
            </a:r>
            <a:endParaRPr lang="zh-CN" altLang="en-US" sz="2000" b="1">
              <a:solidFill>
                <a:schemeClr val="bg1"/>
              </a:solidFill>
              <a:latin typeface="+mn-ea"/>
              <a:cs typeface="+mn-ea"/>
              <a:sym typeface="+mn-ea"/>
            </a:endParaRPr>
          </a:p>
        </p:txBody>
      </p:sp>
      <p:sp>
        <p:nvSpPr>
          <p:cNvPr id="18" name="圆角矩形 35"/>
          <p:cNvSpPr/>
          <p:nvPr>
            <p:custDataLst>
              <p:tags r:id="rId8"/>
            </p:custDataLst>
          </p:nvPr>
        </p:nvSpPr>
        <p:spPr>
          <a:xfrm>
            <a:off x="637221" y="4922917"/>
            <a:ext cx="2088000" cy="648000"/>
          </a:xfrm>
          <a:prstGeom prst="roundRect">
            <a:avLst>
              <a:gd name="adj" fmla="val 15679"/>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sz="2000" b="1">
                <a:solidFill>
                  <a:schemeClr val="bg1"/>
                </a:solidFill>
                <a:latin typeface="+mn-ea"/>
                <a:cs typeface="+mn-ea"/>
                <a:sym typeface="+mn-ea"/>
              </a:rPr>
              <a:t>有限的写入寿命</a:t>
            </a:r>
            <a:endParaRPr lang="zh-CN" altLang="en-US" sz="2000" b="1">
              <a:solidFill>
                <a:schemeClr val="bg1"/>
              </a:solidFill>
              <a:latin typeface="+mn-ea"/>
              <a:cs typeface="+mn-ea"/>
              <a:sym typeface="+mn-ea"/>
            </a:endParaRPr>
          </a:p>
        </p:txBody>
      </p:sp>
      <p:sp>
        <p:nvSpPr>
          <p:cNvPr id="19" name="圆角矩形 35"/>
          <p:cNvSpPr/>
          <p:nvPr>
            <p:custDataLst>
              <p:tags r:id="rId9"/>
            </p:custDataLst>
          </p:nvPr>
        </p:nvSpPr>
        <p:spPr>
          <a:xfrm>
            <a:off x="637856" y="3428761"/>
            <a:ext cx="2088000" cy="648000"/>
          </a:xfrm>
          <a:prstGeom prst="roundRect">
            <a:avLst>
              <a:gd name="adj" fmla="val 15679"/>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sz="2000" b="1">
                <a:solidFill>
                  <a:schemeClr val="bg1"/>
                </a:solidFill>
                <a:latin typeface="+mn-ea"/>
                <a:cs typeface="+mn-ea"/>
                <a:sym typeface="+mn-ea"/>
              </a:rPr>
              <a:t>写入放大问题</a:t>
            </a:r>
            <a:endParaRPr lang="zh-CN" altLang="en-US" sz="2000" b="1">
              <a:solidFill>
                <a:schemeClr val="bg1"/>
              </a:solidFill>
              <a:latin typeface="+mn-ea"/>
              <a:cs typeface="+mn-ea"/>
              <a:sym typeface="+mn-ea"/>
            </a:endParaRPr>
          </a:p>
        </p:txBody>
      </p:sp>
      <p:sp>
        <p:nvSpPr>
          <p:cNvPr id="20" name="矩形 19"/>
          <p:cNvSpPr/>
          <p:nvPr>
            <p:custDataLst>
              <p:tags r:id="rId10"/>
            </p:custDataLst>
          </p:nvPr>
        </p:nvSpPr>
        <p:spPr>
          <a:xfrm>
            <a:off x="2830830" y="1454150"/>
            <a:ext cx="5011420" cy="1043940"/>
          </a:xfrm>
          <a:prstGeom prst="rect">
            <a:avLst/>
          </a:prstGeom>
          <a:noFill/>
        </p:spPr>
        <p:txBody>
          <a:bodyPr wrap="square" lIns="0" tIns="0" rIns="0" bIns="0" rtlCol="0" anchor="ctr" anchorCtr="0">
            <a:noAutofit/>
          </a:bodyPr>
          <a:p>
            <a:pPr algn="just" fontAlgn="b">
              <a:lnSpc>
                <a:spcPct val="150000"/>
              </a:lnSpc>
              <a:spcBef>
                <a:spcPct val="0"/>
              </a:spcBef>
              <a:spcAft>
                <a:spcPct val="0"/>
              </a:spcAft>
            </a:pPr>
            <a:r>
              <a:rPr lang="zh-CN" altLang="en-US" sz="1600">
                <a:solidFill>
                  <a:schemeClr val="accent1"/>
                </a:solidFill>
                <a:latin typeface="+mn-ea"/>
                <a:cs typeface="+mn-ea"/>
                <a:sym typeface="+mn-ea"/>
              </a:rPr>
              <a:t>不支持覆盖写，只能在擦除过的区域进行写操作</a:t>
            </a:r>
            <a:r>
              <a:rPr lang="zh-CN" altLang="en-US" sz="1600">
                <a:solidFill>
                  <a:schemeClr val="tx1">
                    <a:lumMod val="85000"/>
                    <a:lumOff val="15000"/>
                  </a:schemeClr>
                </a:solidFill>
                <a:latin typeface="+mn-ea"/>
                <a:cs typeface="+mn-ea"/>
                <a:sym typeface="+mn-ea"/>
              </a:rPr>
              <a:t>。而且擦除是按照块进行擦除（一般为</a:t>
            </a:r>
            <a:r>
              <a:rPr lang="en-US" altLang="zh-CN" sz="1600">
                <a:solidFill>
                  <a:schemeClr val="tx1">
                    <a:lumMod val="85000"/>
                    <a:lumOff val="15000"/>
                  </a:schemeClr>
                </a:solidFill>
                <a:latin typeface="+mn-ea"/>
                <a:cs typeface="+mn-ea"/>
                <a:sym typeface="+mn-ea"/>
              </a:rPr>
              <a:t>128</a:t>
            </a:r>
            <a:r>
              <a:rPr lang="zh-CN" altLang="en-US" sz="1600">
                <a:solidFill>
                  <a:schemeClr val="tx1">
                    <a:lumMod val="85000"/>
                    <a:lumOff val="15000"/>
                  </a:schemeClr>
                </a:solidFill>
                <a:latin typeface="+mn-ea"/>
                <a:cs typeface="+mn-ea"/>
                <a:sym typeface="+mn-ea"/>
              </a:rPr>
              <a:t>k大小）。</a:t>
            </a:r>
            <a:endParaRPr lang="zh-CN" altLang="en-US" sz="1600">
              <a:solidFill>
                <a:schemeClr val="tx1">
                  <a:lumMod val="85000"/>
                  <a:lumOff val="15000"/>
                </a:schemeClr>
              </a:solidFill>
              <a:latin typeface="+mn-ea"/>
              <a:cs typeface="+mn-ea"/>
            </a:endParaRPr>
          </a:p>
        </p:txBody>
      </p:sp>
      <p:sp>
        <p:nvSpPr>
          <p:cNvPr id="21" name="矩形 20"/>
          <p:cNvSpPr/>
          <p:nvPr>
            <p:custDataLst>
              <p:tags r:id="rId11"/>
            </p:custDataLst>
          </p:nvPr>
        </p:nvSpPr>
        <p:spPr>
          <a:xfrm>
            <a:off x="2830830" y="3162935"/>
            <a:ext cx="5058410" cy="1043940"/>
          </a:xfrm>
          <a:prstGeom prst="rect">
            <a:avLst/>
          </a:prstGeom>
          <a:noFill/>
        </p:spPr>
        <p:txBody>
          <a:bodyPr wrap="square" lIns="0" tIns="0" rIns="0" bIns="0" rtlCol="0" anchor="ctr" anchorCtr="0">
            <a:noAutofit/>
          </a:bodyPr>
          <a:p>
            <a:pPr algn="just" fontAlgn="b">
              <a:lnSpc>
                <a:spcPct val="150000"/>
              </a:lnSpc>
              <a:spcBef>
                <a:spcPct val="0"/>
              </a:spcBef>
              <a:spcAft>
                <a:spcPct val="0"/>
              </a:spcAft>
            </a:pPr>
            <a:r>
              <a:rPr lang="zh-CN" altLang="en-US" sz="1600">
                <a:solidFill>
                  <a:schemeClr val="tx1">
                    <a:lumMod val="85000"/>
                    <a:lumOff val="15000"/>
                  </a:schemeClr>
                </a:solidFill>
                <a:latin typeface="+mn-ea"/>
                <a:cs typeface="+mn-ea"/>
                <a:sym typeface="+mn-ea"/>
              </a:rPr>
              <a:t>Flash芯片在进行写入操作时，</a:t>
            </a:r>
            <a:r>
              <a:rPr lang="zh-CN" altLang="en-US" sz="1600">
                <a:solidFill>
                  <a:schemeClr val="accent1"/>
                </a:solidFill>
                <a:latin typeface="+mn-ea"/>
                <a:cs typeface="+mn-ea"/>
                <a:sym typeface="+mn-ea"/>
              </a:rPr>
              <a:t>实际写入的数据量往往比原始数据量大</a:t>
            </a:r>
            <a:r>
              <a:rPr lang="zh-CN" altLang="en-US" sz="1600">
                <a:solidFill>
                  <a:schemeClr val="tx1">
                    <a:lumMod val="85000"/>
                    <a:lumOff val="15000"/>
                  </a:schemeClr>
                </a:solidFill>
                <a:latin typeface="+mn-ea"/>
                <a:cs typeface="+mn-ea"/>
                <a:sym typeface="+mn-ea"/>
              </a:rPr>
              <a:t>，这种现象被称为“写入放大”（Write Amplification）。这是因为写入操作需要先擦除原有的数据块，再写入新的数据，导致额外的写入操作。</a:t>
            </a:r>
            <a:endParaRPr lang="zh-CN" altLang="en-US" sz="1600">
              <a:solidFill>
                <a:schemeClr val="tx1">
                  <a:lumMod val="85000"/>
                  <a:lumOff val="15000"/>
                </a:schemeClr>
              </a:solidFill>
              <a:latin typeface="+mn-ea"/>
              <a:cs typeface="+mn-ea"/>
            </a:endParaRPr>
          </a:p>
        </p:txBody>
      </p:sp>
      <p:sp>
        <p:nvSpPr>
          <p:cNvPr id="22" name="矩形 21"/>
          <p:cNvSpPr/>
          <p:nvPr>
            <p:custDataLst>
              <p:tags r:id="rId12"/>
            </p:custDataLst>
          </p:nvPr>
        </p:nvSpPr>
        <p:spPr>
          <a:xfrm>
            <a:off x="2831465" y="4725035"/>
            <a:ext cx="5010785" cy="1043940"/>
          </a:xfrm>
          <a:prstGeom prst="rect">
            <a:avLst/>
          </a:prstGeom>
          <a:noFill/>
        </p:spPr>
        <p:txBody>
          <a:bodyPr wrap="square" lIns="0" tIns="0" rIns="0" bIns="0" rtlCol="0" anchor="ctr" anchorCtr="0">
            <a:noAutofit/>
          </a:bodyPr>
          <a:p>
            <a:pPr algn="just" fontAlgn="b">
              <a:lnSpc>
                <a:spcPct val="150000"/>
              </a:lnSpc>
              <a:spcBef>
                <a:spcPct val="0"/>
              </a:spcBef>
              <a:spcAft>
                <a:spcPct val="0"/>
              </a:spcAft>
            </a:pPr>
            <a:r>
              <a:rPr lang="zh-CN" altLang="en-US" sz="1600">
                <a:solidFill>
                  <a:schemeClr val="tx1">
                    <a:lumMod val="85000"/>
                    <a:lumOff val="15000"/>
                  </a:schemeClr>
                </a:solidFill>
                <a:latin typeface="+mn-ea"/>
                <a:cs typeface="+mn-ea"/>
                <a:sym typeface="+mn-ea"/>
              </a:rPr>
              <a:t>flash存储器的每个存储单元都有一个有限的写入次数，这通常被称为“擦写周期”。</a:t>
            </a:r>
            <a:r>
              <a:rPr lang="zh-CN" altLang="en-US" sz="1600">
                <a:solidFill>
                  <a:schemeClr val="accent1"/>
                </a:solidFill>
                <a:latin typeface="+mn-ea"/>
                <a:cs typeface="+mn-ea"/>
                <a:sym typeface="+mn-ea"/>
              </a:rPr>
              <a:t>频繁的写入和擦除操作会导致存储单元的寿命逐渐缩短</a:t>
            </a:r>
            <a:r>
              <a:rPr lang="zh-CN" altLang="en-US" sz="1600">
                <a:solidFill>
                  <a:schemeClr val="tx1">
                    <a:lumMod val="85000"/>
                    <a:lumOff val="15000"/>
                  </a:schemeClr>
                </a:solidFill>
                <a:latin typeface="+mn-ea"/>
                <a:cs typeface="+mn-ea"/>
                <a:sym typeface="+mn-ea"/>
              </a:rPr>
              <a:t>，最终成为坏块。</a:t>
            </a:r>
            <a:endParaRPr lang="zh-CN" altLang="en-US" sz="1600" dirty="0">
              <a:solidFill>
                <a:schemeClr val="tx1">
                  <a:lumMod val="85000"/>
                  <a:lumOff val="15000"/>
                </a:schemeClr>
              </a:solidFill>
              <a:latin typeface="+mn-ea"/>
              <a:cs typeface="+mn-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4"/>
          <p:cNvSpPr/>
          <p:nvPr>
            <p:custDataLst>
              <p:tags r:id="rId1"/>
            </p:custDataLst>
          </p:nvPr>
        </p:nvSpPr>
        <p:spPr>
          <a:xfrm>
            <a:off x="634379" y="2310538"/>
            <a:ext cx="3476775" cy="3175867"/>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628" tIns="495345" rIns="538980" bIns="495345" numCol="1" spcCol="0" rtlCol="0" fromWordArt="0" anchor="ctr" anchorCtr="0" forceAA="0" compatLnSpc="1">
            <a:noAutofit/>
          </a:bodyPr>
          <a:lstStyle/>
          <a:p>
            <a:pPr>
              <a:lnSpc>
                <a:spcPct val="130000"/>
              </a:lnSpc>
            </a:pPr>
            <a:r>
              <a:rPr lang="zh-CN" altLang="en-US" sz="2000" b="1">
                <a:solidFill>
                  <a:srgbClr val="FFFF00"/>
                </a:solidFill>
                <a:latin typeface="+mn-ea"/>
                <a:cs typeface="+mn-ea"/>
                <a:sym typeface="+mn-ea"/>
              </a:rPr>
              <a:t>以段为单位进行flash空间管理</a:t>
            </a:r>
            <a:r>
              <a:rPr lang="zh-CN" altLang="en-US" sz="2000" b="1">
                <a:solidFill>
                  <a:schemeClr val="bg1"/>
                </a:solidFill>
                <a:latin typeface="+mn-ea"/>
                <a:cs typeface="+mn-ea"/>
                <a:sym typeface="+mn-ea"/>
              </a:rPr>
              <a:t>，便于高效的垃圾回收，减少对于分布零散的少量垃圾数据多次擦除写入。</a:t>
            </a:r>
            <a:endParaRPr lang="zh-CN" altLang="en-US" sz="2000" b="1" dirty="0">
              <a:solidFill>
                <a:schemeClr val="bg1"/>
              </a:solidFill>
              <a:latin typeface="+mn-ea"/>
              <a:cs typeface="+mn-ea"/>
              <a:sym typeface="+mn-ea"/>
            </a:endParaRPr>
          </a:p>
        </p:txBody>
      </p:sp>
      <p:sp>
        <p:nvSpPr>
          <p:cNvPr id="97" name="Freeform 19"/>
          <p:cNvSpPr/>
          <p:nvPr>
            <p:custDataLst>
              <p:tags r:id="rId2"/>
            </p:custDataLst>
          </p:nvPr>
        </p:nvSpPr>
        <p:spPr>
          <a:xfrm>
            <a:off x="4347210" y="2310765"/>
            <a:ext cx="3768725" cy="3175635"/>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3" tIns="495345" rIns="538285" bIns="495345" numCol="1" spcCol="0" rtlCol="0" fromWordArt="0" anchor="ctr" anchorCtr="0" forceAA="0" compatLnSpc="1">
            <a:noAutofit/>
          </a:bodyPr>
          <a:lstStyle/>
          <a:p>
            <a:pPr>
              <a:lnSpc>
                <a:spcPct val="130000"/>
              </a:lnSpc>
            </a:pPr>
            <a:r>
              <a:rPr lang="zh-CN" altLang="en-US" sz="2000" b="1">
                <a:solidFill>
                  <a:schemeClr val="bg1"/>
                </a:solidFill>
                <a:latin typeface="+mn-ea"/>
                <a:cs typeface="+mn-ea"/>
                <a:sym typeface="+mn-ea"/>
              </a:rPr>
              <a:t>合理使用缓存机制，</a:t>
            </a:r>
            <a:r>
              <a:rPr lang="zh-CN" altLang="en-US" sz="2000" b="1">
                <a:solidFill>
                  <a:srgbClr val="FFFF00"/>
                </a:solidFill>
                <a:latin typeface="+mn-ea"/>
                <a:cs typeface="+mn-ea"/>
                <a:sym typeface="+mn-ea"/>
              </a:rPr>
              <a:t>将待写内容整合缓存到内存中，将分散的小数据整合为大数据写入</a:t>
            </a:r>
            <a:r>
              <a:rPr lang="zh-CN" altLang="en-US" sz="2000" b="1">
                <a:solidFill>
                  <a:schemeClr val="bg1"/>
                </a:solidFill>
                <a:latin typeface="+mn-ea"/>
                <a:cs typeface="+mn-ea"/>
                <a:sym typeface="+mn-ea"/>
              </a:rPr>
              <a:t>，减少小数据多次写入带来的写入放大以及寿命降低问题。</a:t>
            </a:r>
            <a:endParaRPr lang="zh-CN" altLang="en-US" sz="2000" b="1" dirty="0">
              <a:solidFill>
                <a:schemeClr val="bg1"/>
              </a:solidFill>
              <a:latin typeface="+mn-ea"/>
              <a:cs typeface="+mn-ea"/>
              <a:sym typeface="+mn-ea"/>
            </a:endParaRPr>
          </a:p>
        </p:txBody>
      </p:sp>
      <p:sp>
        <p:nvSpPr>
          <p:cNvPr id="61" name="任意多边形: 形状 60"/>
          <p:cNvSpPr/>
          <p:nvPr>
            <p:custDataLst>
              <p:tags r:id="rId3"/>
            </p:custDataLst>
          </p:nvPr>
        </p:nvSpPr>
        <p:spPr>
          <a:xfrm>
            <a:off x="628820" y="3370318"/>
            <a:ext cx="537883" cy="1070205"/>
          </a:xfrm>
          <a:custGeom>
            <a:avLst/>
            <a:gdLst>
              <a:gd name="connsiteX0" fmla="*/ 2826 w 537883"/>
              <a:gd name="connsiteY0" fmla="*/ 0 h 1070205"/>
              <a:gd name="connsiteX1" fmla="*/ 537883 w 537883"/>
              <a:gd name="connsiteY1" fmla="*/ 535103 h 1070205"/>
              <a:gd name="connsiteX2" fmla="*/ 2826 w 537883"/>
              <a:gd name="connsiteY2" fmla="*/ 1070205 h 1070205"/>
              <a:gd name="connsiteX3" fmla="*/ 0 w 537883"/>
              <a:gd name="connsiteY3" fmla="*/ 1069921 h 1070205"/>
              <a:gd name="connsiteX4" fmla="*/ 0 w 537883"/>
              <a:gd name="connsiteY4" fmla="*/ 285 h 1070205"/>
              <a:gd name="connsiteX5" fmla="*/ 2826 w 537883"/>
              <a:gd name="connsiteY5" fmla="*/ 0 h 10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883" h="1070205">
                <a:moveTo>
                  <a:pt x="2826" y="0"/>
                </a:moveTo>
                <a:cubicBezTo>
                  <a:pt x="298330" y="0"/>
                  <a:pt x="537883" y="239573"/>
                  <a:pt x="537883" y="535103"/>
                </a:cubicBezTo>
                <a:cubicBezTo>
                  <a:pt x="537883" y="830632"/>
                  <a:pt x="298330" y="1070205"/>
                  <a:pt x="2826" y="1070205"/>
                </a:cubicBezTo>
                <a:lnTo>
                  <a:pt x="0" y="1069921"/>
                </a:lnTo>
                <a:lnTo>
                  <a:pt x="0" y="285"/>
                </a:lnTo>
                <a:lnTo>
                  <a:pt x="2826" y="0"/>
                </a:lnTo>
                <a:close/>
              </a:path>
            </a:pathLst>
          </a:custGeom>
          <a:gradFill>
            <a:gsLst>
              <a:gs pos="2000">
                <a:schemeClr val="accent1">
                  <a:lumMod val="10000"/>
                  <a:lumOff val="90000"/>
                </a:schemeClr>
              </a:gs>
              <a:gs pos="100000">
                <a:schemeClr val="accent1">
                  <a:lumMod val="10000"/>
                  <a:lumOff val="9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220" tIns="201386" rIns="147731" bIns="215286" numCol="1" spcCol="0" rtlCol="0" fromWordArt="0" anchor="ctr" anchorCtr="0" forceAA="0" compatLnSpc="1">
            <a:noAutofit/>
          </a:bodyPr>
          <a:lstStyle/>
          <a:p>
            <a:pPr algn="ctr"/>
            <a:r>
              <a:rPr lang="en-US" altLang="zh-CN" sz="3200" b="1">
                <a:solidFill>
                  <a:schemeClr val="accent1"/>
                </a:solidFill>
                <a:latin typeface="+mn-ea"/>
                <a:cs typeface="+mn-ea"/>
                <a:sym typeface="+mn-ea"/>
              </a:rPr>
              <a:t>1</a:t>
            </a:r>
            <a:endParaRPr lang="zh-CN" altLang="zh-CN" sz="3200" b="1">
              <a:solidFill>
                <a:schemeClr val="accent1"/>
              </a:solidFill>
              <a:latin typeface="+mn-ea"/>
              <a:cs typeface="+mn-ea"/>
              <a:sym typeface="+mn-ea"/>
            </a:endParaRPr>
          </a:p>
        </p:txBody>
      </p:sp>
      <p:sp>
        <p:nvSpPr>
          <p:cNvPr id="64" name="任意多边形: 形状 63"/>
          <p:cNvSpPr/>
          <p:nvPr>
            <p:custDataLst>
              <p:tags r:id="rId4"/>
            </p:custDataLst>
          </p:nvPr>
        </p:nvSpPr>
        <p:spPr>
          <a:xfrm>
            <a:off x="4341618" y="3370318"/>
            <a:ext cx="537883" cy="1070205"/>
          </a:xfrm>
          <a:custGeom>
            <a:avLst/>
            <a:gdLst>
              <a:gd name="connsiteX0" fmla="*/ 2826 w 537883"/>
              <a:gd name="connsiteY0" fmla="*/ 0 h 1070205"/>
              <a:gd name="connsiteX1" fmla="*/ 537883 w 537883"/>
              <a:gd name="connsiteY1" fmla="*/ 535103 h 1070205"/>
              <a:gd name="connsiteX2" fmla="*/ 2826 w 537883"/>
              <a:gd name="connsiteY2" fmla="*/ 1070205 h 1070205"/>
              <a:gd name="connsiteX3" fmla="*/ 0 w 537883"/>
              <a:gd name="connsiteY3" fmla="*/ 1069921 h 1070205"/>
              <a:gd name="connsiteX4" fmla="*/ 0 w 537883"/>
              <a:gd name="connsiteY4" fmla="*/ 285 h 1070205"/>
              <a:gd name="connsiteX5" fmla="*/ 2826 w 537883"/>
              <a:gd name="connsiteY5" fmla="*/ 0 h 10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883" h="1070205">
                <a:moveTo>
                  <a:pt x="2826" y="0"/>
                </a:moveTo>
                <a:cubicBezTo>
                  <a:pt x="298330" y="0"/>
                  <a:pt x="537883" y="239573"/>
                  <a:pt x="537883" y="535103"/>
                </a:cubicBezTo>
                <a:cubicBezTo>
                  <a:pt x="537883" y="830632"/>
                  <a:pt x="298330" y="1070205"/>
                  <a:pt x="2826" y="1070205"/>
                </a:cubicBezTo>
                <a:lnTo>
                  <a:pt x="0" y="1069921"/>
                </a:lnTo>
                <a:lnTo>
                  <a:pt x="0" y="285"/>
                </a:lnTo>
                <a:lnTo>
                  <a:pt x="2826" y="0"/>
                </a:lnTo>
                <a:close/>
              </a:path>
            </a:pathLst>
          </a:custGeom>
          <a:gradFill>
            <a:gsLst>
              <a:gs pos="2000">
                <a:schemeClr val="accent2">
                  <a:lumMod val="10000"/>
                  <a:lumOff val="90000"/>
                </a:schemeClr>
              </a:gs>
              <a:gs pos="100000">
                <a:schemeClr val="accent2">
                  <a:lumMod val="10000"/>
                  <a:lumOff val="9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3525" tIns="201386" rIns="148426" bIns="215286" numCol="1" spcCol="0" rtlCol="0" fromWordArt="0" anchor="ctr" anchorCtr="0" forceAA="0" compatLnSpc="1">
            <a:noAutofit/>
          </a:bodyPr>
          <a:lstStyle/>
          <a:p>
            <a:pPr algn="ctr"/>
            <a:r>
              <a:rPr lang="en-US" altLang="zh-CN" sz="3200" b="1">
                <a:solidFill>
                  <a:schemeClr val="accent2"/>
                </a:solidFill>
                <a:latin typeface="+mn-ea"/>
                <a:cs typeface="+mn-ea"/>
                <a:sym typeface="+mn-ea"/>
              </a:rPr>
              <a:t>2</a:t>
            </a:r>
            <a:endParaRPr lang="zh-CN" altLang="zh-CN" sz="3200" b="1">
              <a:solidFill>
                <a:schemeClr val="accent2"/>
              </a:solidFill>
              <a:latin typeface="+mn-ea"/>
              <a:cs typeface="+mn-ea"/>
              <a:sym typeface="+mn-ea"/>
            </a:endParaRPr>
          </a:p>
        </p:txBody>
      </p:sp>
      <p:sp>
        <p:nvSpPr>
          <p:cNvPr id="139" name="Freeform 25"/>
          <p:cNvSpPr/>
          <p:nvPr>
            <p:custDataLst>
              <p:tags r:id="rId5"/>
            </p:custDataLst>
          </p:nvPr>
        </p:nvSpPr>
        <p:spPr>
          <a:xfrm>
            <a:off x="8235315" y="2310765"/>
            <a:ext cx="3571240" cy="3175635"/>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630" tIns="495345" rIns="538977" bIns="495345" numCol="1" spcCol="0" rtlCol="0" fromWordArt="0" anchor="ctr" anchorCtr="0" forceAA="0" compatLnSpc="1">
            <a:noAutofit/>
          </a:bodyPr>
          <a:lstStyle/>
          <a:p>
            <a:pPr>
              <a:lnSpc>
                <a:spcPct val="130000"/>
              </a:lnSpc>
            </a:pPr>
            <a:r>
              <a:rPr lang="zh-CN" altLang="en-US" sz="2000" b="1">
                <a:solidFill>
                  <a:schemeClr val="bg1"/>
                </a:solidFill>
                <a:latin typeface="+mn-ea"/>
                <a:cs typeface="+mn-ea"/>
                <a:sym typeface="+mn-ea"/>
              </a:rPr>
              <a:t>使用</a:t>
            </a:r>
            <a:r>
              <a:rPr lang="zh-CN" altLang="en-US" sz="2000" b="1">
                <a:solidFill>
                  <a:srgbClr val="FFFF00"/>
                </a:solidFill>
                <a:latin typeface="+mn-ea"/>
                <a:cs typeface="+mn-ea"/>
                <a:sym typeface="+mn-ea"/>
              </a:rPr>
              <a:t>磨损均衡</a:t>
            </a:r>
            <a:r>
              <a:rPr lang="zh-CN" altLang="en-US" sz="2000" b="1">
                <a:solidFill>
                  <a:schemeClr val="bg1"/>
                </a:solidFill>
                <a:latin typeface="+mn-ea"/>
                <a:cs typeface="+mn-ea"/>
                <a:sym typeface="+mn-ea"/>
              </a:rPr>
              <a:t>（Wear Leveling）技术，将写入操作分散到整个存储区域，以防止某些区域过早失效。例如使用顺序写入而不是随机写入。</a:t>
            </a:r>
            <a:endParaRPr lang="zh-CN" altLang="en-US" sz="2000" b="1">
              <a:solidFill>
                <a:schemeClr val="bg1"/>
              </a:solidFill>
              <a:latin typeface="+mn-ea"/>
              <a:cs typeface="+mn-ea"/>
              <a:sym typeface="+mn-ea"/>
            </a:endParaRPr>
          </a:p>
        </p:txBody>
      </p:sp>
      <p:sp>
        <p:nvSpPr>
          <p:cNvPr id="67" name="任意多边形: 形状 66"/>
          <p:cNvSpPr/>
          <p:nvPr>
            <p:custDataLst>
              <p:tags r:id="rId6"/>
            </p:custDataLst>
          </p:nvPr>
        </p:nvSpPr>
        <p:spPr>
          <a:xfrm>
            <a:off x="8235391" y="3370318"/>
            <a:ext cx="537883" cy="1070205"/>
          </a:xfrm>
          <a:custGeom>
            <a:avLst/>
            <a:gdLst>
              <a:gd name="connsiteX0" fmla="*/ 2826 w 537883"/>
              <a:gd name="connsiteY0" fmla="*/ 0 h 1070205"/>
              <a:gd name="connsiteX1" fmla="*/ 537883 w 537883"/>
              <a:gd name="connsiteY1" fmla="*/ 535103 h 1070205"/>
              <a:gd name="connsiteX2" fmla="*/ 2826 w 537883"/>
              <a:gd name="connsiteY2" fmla="*/ 1070205 h 1070205"/>
              <a:gd name="connsiteX3" fmla="*/ 0 w 537883"/>
              <a:gd name="connsiteY3" fmla="*/ 1069921 h 1070205"/>
              <a:gd name="connsiteX4" fmla="*/ 0 w 537883"/>
              <a:gd name="connsiteY4" fmla="*/ 285 h 1070205"/>
              <a:gd name="connsiteX5" fmla="*/ 2826 w 537883"/>
              <a:gd name="connsiteY5" fmla="*/ 0 h 10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883" h="1070205">
                <a:moveTo>
                  <a:pt x="2826" y="0"/>
                </a:moveTo>
                <a:cubicBezTo>
                  <a:pt x="298330" y="0"/>
                  <a:pt x="537883" y="239573"/>
                  <a:pt x="537883" y="535103"/>
                </a:cubicBezTo>
                <a:cubicBezTo>
                  <a:pt x="537883" y="830632"/>
                  <a:pt x="298330" y="1070205"/>
                  <a:pt x="2826" y="1070205"/>
                </a:cubicBezTo>
                <a:lnTo>
                  <a:pt x="0" y="1069921"/>
                </a:lnTo>
                <a:lnTo>
                  <a:pt x="0" y="285"/>
                </a:lnTo>
                <a:lnTo>
                  <a:pt x="2826" y="0"/>
                </a:lnTo>
                <a:close/>
              </a:path>
            </a:pathLst>
          </a:custGeom>
          <a:gradFill>
            <a:gsLst>
              <a:gs pos="2000">
                <a:schemeClr val="accent1">
                  <a:lumMod val="10000"/>
                  <a:lumOff val="90000"/>
                </a:schemeClr>
              </a:gs>
              <a:gs pos="100000">
                <a:schemeClr val="accent1">
                  <a:lumMod val="10000"/>
                  <a:lumOff val="9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220" tIns="201386" rIns="147731" bIns="215286" numCol="1" spcCol="0" rtlCol="0" fromWordArt="0" anchor="ctr" anchorCtr="0" forceAA="0" compatLnSpc="1">
            <a:noAutofit/>
          </a:bodyPr>
          <a:lstStyle/>
          <a:p>
            <a:pPr algn="ctr"/>
            <a:r>
              <a:rPr lang="en-US" altLang="zh-CN" sz="3200" b="1" dirty="0">
                <a:solidFill>
                  <a:schemeClr val="accent1"/>
                </a:solidFill>
                <a:latin typeface="+mn-ea"/>
                <a:cs typeface="+mn-ea"/>
                <a:sym typeface="+mn-ea"/>
              </a:rPr>
              <a:t>3</a:t>
            </a:r>
            <a:endParaRPr lang="zh-CN" altLang="zh-CN" sz="3200" b="1" dirty="0">
              <a:solidFill>
                <a:schemeClr val="accent1"/>
              </a:solidFill>
              <a:latin typeface="+mn-ea"/>
              <a:cs typeface="+mn-ea"/>
              <a:sym typeface="+mn-ea"/>
            </a:endParaRPr>
          </a:p>
        </p:txBody>
      </p:sp>
      <p:sp>
        <p:nvSpPr>
          <p:cNvPr id="5" name="标题 4"/>
          <p:cNvSpPr>
            <a:spLocks noGrp="1"/>
          </p:cNvSpPr>
          <p:nvPr>
            <p:ph type="title"/>
            <p:custDataLst>
              <p:tags r:id="rId7"/>
            </p:custDataLst>
          </p:nvPr>
        </p:nvSpPr>
        <p:spPr/>
        <p:txBody>
          <a:bodyPr wrap="square">
            <a:normAutofit/>
          </a:bodyPr>
          <a:lstStyle/>
          <a:p>
            <a:r>
              <a:rPr lang="en-US" altLang="zh-CN"/>
              <a:t>1.2.</a:t>
            </a:r>
            <a:r>
              <a:rPr lang="zh-CN" altLang="en-US"/>
              <a:t>相应的解决</a:t>
            </a:r>
            <a:r>
              <a:rPr lang="zh-CN" altLang="en-US"/>
              <a:t>方案</a:t>
            </a:r>
            <a:endParaRPr lang="zh-CN" altLang="en-US"/>
          </a:p>
        </p:txBody>
      </p:sp>
    </p:spTree>
    <p:custDataLst>
      <p:tags r:id="rId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948690" y="535305"/>
            <a:ext cx="10346055" cy="720090"/>
          </a:xfrm>
        </p:spPr>
        <p:txBody>
          <a:bodyPr/>
          <a:lstStyle/>
          <a:p>
            <a:r>
              <a:rPr lang="en-US" altLang="zh-CN"/>
              <a:t>1.3.</a:t>
            </a:r>
            <a:r>
              <a:rPr lang="zh-CN" altLang="en-US"/>
              <a:t>赛题</a:t>
            </a:r>
            <a:r>
              <a:rPr lang="zh-CN" altLang="en-US"/>
              <a:t>要求</a:t>
            </a:r>
            <a:endParaRPr lang="zh-CN" altLang="en-US"/>
          </a:p>
        </p:txBody>
      </p:sp>
      <p:sp>
        <p:nvSpPr>
          <p:cNvPr id="27" name="任意多边形: 形状 26"/>
          <p:cNvSpPr/>
          <p:nvPr>
            <p:custDataLst>
              <p:tags r:id="rId2"/>
            </p:custDataLst>
          </p:nvPr>
        </p:nvSpPr>
        <p:spPr>
          <a:xfrm>
            <a:off x="11736343" y="5058507"/>
            <a:ext cx="455657" cy="911313"/>
          </a:xfrm>
          <a:custGeom>
            <a:avLst/>
            <a:gdLst>
              <a:gd name="connsiteX0" fmla="*/ 455657 w 455657"/>
              <a:gd name="connsiteY0" fmla="*/ 0 h 911313"/>
              <a:gd name="connsiteX1" fmla="*/ 455657 w 455657"/>
              <a:gd name="connsiteY1" fmla="*/ 911313 h 911313"/>
              <a:gd name="connsiteX2" fmla="*/ 124404 w 455657"/>
              <a:gd name="connsiteY2" fmla="*/ 580060 h 911313"/>
              <a:gd name="connsiteX3" fmla="*/ 112496 w 455657"/>
              <a:gd name="connsiteY3" fmla="*/ 580060 h 911313"/>
              <a:gd name="connsiteX4" fmla="*/ 112496 w 455657"/>
              <a:gd name="connsiteY4" fmla="*/ 568152 h 911313"/>
              <a:gd name="connsiteX5" fmla="*/ 0 w 455657"/>
              <a:gd name="connsiteY5" fmla="*/ 455657 h 91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57" h="911313">
                <a:moveTo>
                  <a:pt x="455657" y="0"/>
                </a:moveTo>
                <a:lnTo>
                  <a:pt x="455657" y="911313"/>
                </a:lnTo>
                <a:lnTo>
                  <a:pt x="124404" y="580060"/>
                </a:lnTo>
                <a:lnTo>
                  <a:pt x="112496" y="580060"/>
                </a:lnTo>
                <a:lnTo>
                  <a:pt x="112496" y="568152"/>
                </a:lnTo>
                <a:lnTo>
                  <a:pt x="0" y="455657"/>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3"/>
            </p:custDataLst>
          </p:nvPr>
        </p:nvSpPr>
        <p:spPr>
          <a:xfrm>
            <a:off x="-1220" y="975373"/>
            <a:ext cx="632407" cy="1258493"/>
          </a:xfrm>
          <a:custGeom>
            <a:avLst/>
            <a:gdLst>
              <a:gd name="connsiteX0" fmla="*/ 0 w 2359678"/>
              <a:gd name="connsiteY0" fmla="*/ 0 h 4719355"/>
              <a:gd name="connsiteX1" fmla="*/ 2359678 w 2359678"/>
              <a:gd name="connsiteY1" fmla="*/ 2359677 h 4719355"/>
              <a:gd name="connsiteX2" fmla="*/ 0 w 2359678"/>
              <a:gd name="connsiteY2" fmla="*/ 4719355 h 4719355"/>
            </a:gdLst>
            <a:ahLst/>
            <a:cxnLst>
              <a:cxn ang="0">
                <a:pos x="connsiteX0" y="connsiteY0"/>
              </a:cxn>
              <a:cxn ang="0">
                <a:pos x="connsiteX1" y="connsiteY1"/>
              </a:cxn>
              <a:cxn ang="0">
                <a:pos x="connsiteX2" y="connsiteY2"/>
              </a:cxn>
            </a:cxnLst>
            <a:rect l="l" t="t" r="r" b="b"/>
            <a:pathLst>
              <a:path w="2359678" h="4719355">
                <a:moveTo>
                  <a:pt x="0" y="0"/>
                </a:moveTo>
                <a:lnTo>
                  <a:pt x="2359678" y="2359677"/>
                </a:lnTo>
                <a:lnTo>
                  <a:pt x="0" y="4719355"/>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custDataLst>
              <p:tags r:id="rId4"/>
            </p:custDataLst>
          </p:nvPr>
        </p:nvSpPr>
        <p:spPr>
          <a:xfrm>
            <a:off x="-2538" y="1104676"/>
            <a:ext cx="633424" cy="1260516"/>
          </a:xfrm>
          <a:custGeom>
            <a:avLst/>
            <a:gdLst>
              <a:gd name="connsiteX0" fmla="*/ 0 w 2576331"/>
              <a:gd name="connsiteY0" fmla="*/ 0 h 5152662"/>
              <a:gd name="connsiteX1" fmla="*/ 2576331 w 2576331"/>
              <a:gd name="connsiteY1" fmla="*/ 2576331 h 5152662"/>
              <a:gd name="connsiteX2" fmla="*/ 0 w 2576331"/>
              <a:gd name="connsiteY2" fmla="*/ 5152662 h 5152662"/>
            </a:gdLst>
            <a:ahLst/>
            <a:cxnLst>
              <a:cxn ang="0">
                <a:pos x="connsiteX0" y="connsiteY0"/>
              </a:cxn>
              <a:cxn ang="0">
                <a:pos x="connsiteX1" y="connsiteY1"/>
              </a:cxn>
              <a:cxn ang="0">
                <a:pos x="connsiteX2" y="connsiteY2"/>
              </a:cxn>
            </a:cxnLst>
            <a:rect l="l" t="t" r="r" b="b"/>
            <a:pathLst>
              <a:path w="2576331" h="5152662">
                <a:moveTo>
                  <a:pt x="0" y="0"/>
                </a:moveTo>
                <a:lnTo>
                  <a:pt x="2576331" y="2576331"/>
                </a:lnTo>
                <a:lnTo>
                  <a:pt x="0" y="5152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custDataLst>
              <p:tags r:id="rId5"/>
            </p:custDataLst>
          </p:nvPr>
        </p:nvSpPr>
        <p:spPr>
          <a:xfrm>
            <a:off x="11736341" y="4915409"/>
            <a:ext cx="455656" cy="911313"/>
          </a:xfrm>
          <a:custGeom>
            <a:avLst/>
            <a:gdLst>
              <a:gd name="connsiteX0" fmla="*/ 455656 w 455656"/>
              <a:gd name="connsiteY0" fmla="*/ 0 h 911313"/>
              <a:gd name="connsiteX1" fmla="*/ 455656 w 455656"/>
              <a:gd name="connsiteY1" fmla="*/ 911313 h 911313"/>
              <a:gd name="connsiteX2" fmla="*/ 0 w 455656"/>
              <a:gd name="connsiteY2" fmla="*/ 455657 h 911313"/>
            </a:gdLst>
            <a:ahLst/>
            <a:cxnLst>
              <a:cxn ang="0">
                <a:pos x="connsiteX0" y="connsiteY0"/>
              </a:cxn>
              <a:cxn ang="0">
                <a:pos x="connsiteX1" y="connsiteY1"/>
              </a:cxn>
              <a:cxn ang="0">
                <a:pos x="connsiteX2" y="connsiteY2"/>
              </a:cxn>
            </a:cxnLst>
            <a:rect l="l" t="t" r="r" b="b"/>
            <a:pathLst>
              <a:path w="455656" h="911313">
                <a:moveTo>
                  <a:pt x="455656" y="0"/>
                </a:moveTo>
                <a:lnTo>
                  <a:pt x="455656" y="911313"/>
                </a:lnTo>
                <a:lnTo>
                  <a:pt x="0" y="4556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48690" y="1450975"/>
            <a:ext cx="7106285" cy="914400"/>
          </a:xfrm>
          <a:prstGeom prst="rect">
            <a:avLst/>
          </a:prstGeom>
          <a:noFill/>
        </p:spPr>
        <p:txBody>
          <a:bodyPr wrap="square" rtlCol="0">
            <a:normAutofit/>
          </a:bodyPr>
          <a:p>
            <a:pPr algn="l">
              <a:lnSpc>
                <a:spcPct val="140000"/>
              </a:lnSpc>
            </a:pPr>
            <a:r>
              <a:rPr lang="en-US" altLang="zh-CN" sz="2400" b="1" kern="100" dirty="0">
                <a:effectLst/>
                <a:latin typeface="+mn-ea"/>
                <a:cs typeface="+mn-ea"/>
                <a:sym typeface="汉仪书宋二简" panose="02010600000101010101" charset="-122"/>
              </a:rPr>
              <a:t>proj117-</a:t>
            </a:r>
            <a:r>
              <a:rPr lang="zh-CN" altLang="en-US" sz="2400" b="1" kern="100" dirty="0">
                <a:effectLst/>
                <a:latin typeface="+mn-ea"/>
                <a:cs typeface="+mn-ea"/>
                <a:sym typeface="汉仪书宋二简" panose="02010600000101010101" charset="-122"/>
              </a:rPr>
              <a:t>实现一个更智能的</a:t>
            </a:r>
            <a:r>
              <a:rPr lang="en-US" altLang="zh-CN" sz="2400" b="1" kern="100" dirty="0">
                <a:effectLst/>
                <a:latin typeface="+mn-ea"/>
                <a:cs typeface="+mn-ea"/>
                <a:sym typeface="汉仪书宋二简" panose="02010600000101010101" charset="-122"/>
              </a:rPr>
              <a:t>Flash</a:t>
            </a:r>
            <a:r>
              <a:rPr lang="zh-CN" altLang="en-US" sz="2400" b="1" kern="100" dirty="0">
                <a:effectLst/>
                <a:latin typeface="+mn-ea"/>
                <a:cs typeface="+mn-ea"/>
                <a:sym typeface="汉仪书宋二简" panose="02010600000101010101" charset="-122"/>
              </a:rPr>
              <a:t>文件系统</a:t>
            </a:r>
            <a:endParaRPr lang="zh-CN" altLang="en-US" sz="2400" b="1" kern="100" dirty="0">
              <a:effectLst/>
              <a:latin typeface="+mn-ea"/>
              <a:cs typeface="+mn-ea"/>
              <a:sym typeface="汉仪书宋二简" panose="02010600000101010101" charset="-122"/>
            </a:endParaRPr>
          </a:p>
          <a:p>
            <a:pPr algn="l">
              <a:lnSpc>
                <a:spcPct val="140000"/>
              </a:lnSpc>
            </a:pPr>
            <a:endParaRPr lang="zh-CN" altLang="en-US" sz="2400" b="1" kern="100" dirty="0">
              <a:effectLst/>
              <a:latin typeface="+mn-ea"/>
              <a:cs typeface="+mn-ea"/>
              <a:sym typeface="汉仪书宋二简" panose="02010600000101010101" charset="-122"/>
            </a:endParaRPr>
          </a:p>
        </p:txBody>
      </p:sp>
      <p:sp>
        <p:nvSpPr>
          <p:cNvPr id="5" name="文本框 4"/>
          <p:cNvSpPr txBox="1"/>
          <p:nvPr/>
        </p:nvSpPr>
        <p:spPr>
          <a:xfrm>
            <a:off x="1163320" y="1996440"/>
            <a:ext cx="9478010" cy="2463165"/>
          </a:xfrm>
          <a:prstGeom prst="rect">
            <a:avLst/>
          </a:prstGeom>
          <a:noFill/>
        </p:spPr>
        <p:txBody>
          <a:bodyPr wrap="square" rtlCol="0">
            <a:noAutofit/>
          </a:bodyPr>
          <a:p>
            <a:pPr algn="l">
              <a:lnSpc>
                <a:spcPct val="140000"/>
              </a:lnSpc>
            </a:pPr>
            <a:r>
              <a:rPr lang="zh-CN" altLang="en-US" sz="2200" b="1" kern="100" dirty="0">
                <a:effectLst/>
                <a:latin typeface="+mn-ea"/>
                <a:cs typeface="江城圆体 400W" panose="020B0500000000000000" pitchFamily="34" charset="-122"/>
              </a:rPr>
              <a:t>描述：</a:t>
            </a:r>
            <a:endParaRPr lang="zh-CN" altLang="en-US" sz="2200" b="1" kern="100" dirty="0">
              <a:effectLst/>
              <a:latin typeface="+mn-ea"/>
              <a:cs typeface="江城圆体 400W" panose="020B0500000000000000" pitchFamily="34" charset="-122"/>
            </a:endParaRPr>
          </a:p>
          <a:p>
            <a:pPr marL="457200" lvl="1" indent="457200" algn="l">
              <a:lnSpc>
                <a:spcPct val="140000"/>
              </a:lnSpc>
              <a:buNone/>
            </a:pPr>
            <a:r>
              <a:rPr lang="zh-CN" altLang="en-US" sz="1900" kern="100" dirty="0">
                <a:solidFill>
                  <a:schemeClr val="tx1"/>
                </a:solidFill>
                <a:effectLst/>
                <a:latin typeface="+mn-ea"/>
                <a:cs typeface="江城圆体 400W" panose="020B0500000000000000" pitchFamily="34" charset="-122"/>
              </a:rPr>
              <a:t>Flash介质因本身的擦除特性，给上层文件系统带来与普通磁盘、内存文件系统不同的数据管理模式。同时，Flash的写入放大、寿命以及后期稳定性下降等问题也给文件系统的设计带来的一定的挑战。传统的Flash文件系统并没有很好地解决这些稳定性相关问题。这里希望寻找一种更智能、更合适的Flash文件系统设计，来更好地平衡Flash的性能与稳定性。</a:t>
            </a:r>
            <a:endParaRPr lang="zh-CN" altLang="en-US" sz="1900" kern="100" dirty="0">
              <a:solidFill>
                <a:schemeClr val="tx1"/>
              </a:solidFill>
              <a:effectLst/>
              <a:latin typeface="+mn-ea"/>
              <a:cs typeface="江城圆体 400W" panose="020B0500000000000000" pitchFamily="34" charset="-122"/>
            </a:endParaRPr>
          </a:p>
          <a:p>
            <a:pPr algn="l">
              <a:lnSpc>
                <a:spcPct val="140000"/>
              </a:lnSpc>
            </a:pPr>
            <a:r>
              <a:rPr lang="zh-CN" altLang="en-US" sz="2200" b="1" kern="100" dirty="0">
                <a:effectLst/>
                <a:latin typeface="+mn-ea"/>
                <a:cs typeface="江城圆体 400W" panose="020B0500000000000000" pitchFamily="34" charset="-122"/>
              </a:rPr>
              <a:t>目标：</a:t>
            </a:r>
            <a:r>
              <a:rPr lang="en-US" altLang="zh-CN" sz="1900" kern="100" dirty="0">
                <a:effectLst/>
                <a:latin typeface="+mn-ea"/>
                <a:cs typeface="江城圆体 400W" panose="020B0500000000000000" pitchFamily="34" charset="-122"/>
              </a:rPr>
              <a:t> </a:t>
            </a:r>
            <a:endParaRPr lang="en-US" altLang="zh-CN" sz="1900" kern="100" dirty="0">
              <a:effectLst/>
              <a:latin typeface="+mn-ea"/>
              <a:cs typeface="江城圆体 400W" panose="020B0500000000000000" pitchFamily="34" charset="-122"/>
            </a:endParaRPr>
          </a:p>
          <a:p>
            <a:pPr marL="800100" lvl="1" indent="-342900" algn="l">
              <a:lnSpc>
                <a:spcPct val="140000"/>
              </a:lnSpc>
              <a:buFont typeface="Arial" panose="020B0604020202020204" pitchFamily="34" charset="0"/>
              <a:buChar char="•"/>
            </a:pPr>
            <a:r>
              <a:rPr lang="zh-CN" altLang="en-US" sz="1900" kern="100" dirty="0">
                <a:solidFill>
                  <a:schemeClr val="tx1"/>
                </a:solidFill>
                <a:effectLst/>
                <a:latin typeface="+mn-ea"/>
                <a:cs typeface="江城圆体 400W" panose="020B0500000000000000" pitchFamily="34" charset="-122"/>
              </a:rPr>
              <a:t>完成基本的文件系统的功能。</a:t>
            </a:r>
            <a:endParaRPr lang="zh-CN" altLang="en-US" sz="1900" kern="100" dirty="0">
              <a:solidFill>
                <a:schemeClr val="tx1"/>
              </a:solidFill>
              <a:effectLst/>
              <a:latin typeface="+mn-ea"/>
              <a:cs typeface="江城圆体 400W" panose="020B0500000000000000" pitchFamily="34" charset="-122"/>
            </a:endParaRPr>
          </a:p>
          <a:p>
            <a:pPr marL="800100" lvl="1" indent="-342900" algn="l">
              <a:lnSpc>
                <a:spcPct val="140000"/>
              </a:lnSpc>
              <a:buFont typeface="Arial" panose="020B0604020202020204" pitchFamily="34" charset="0"/>
              <a:buChar char="•"/>
            </a:pPr>
            <a:r>
              <a:rPr lang="zh-CN" altLang="en-US" sz="1900" kern="100" dirty="0">
                <a:solidFill>
                  <a:schemeClr val="tx1"/>
                </a:solidFill>
                <a:effectLst/>
                <a:latin typeface="+mn-ea"/>
                <a:cs typeface="江城圆体 400W" panose="020B0500000000000000" pitchFamily="34" charset="-122"/>
              </a:rPr>
              <a:t>合理地使用数据压缩方案，平衡计算性能与Flash写入性能。</a:t>
            </a:r>
            <a:endParaRPr lang="zh-CN" altLang="en-US" sz="1900" kern="100" dirty="0">
              <a:solidFill>
                <a:schemeClr val="tx1"/>
              </a:solidFill>
              <a:effectLst/>
              <a:latin typeface="+mn-ea"/>
              <a:cs typeface="江城圆体 400W" panose="020B0500000000000000" pitchFamily="34" charset="-122"/>
            </a:endParaRPr>
          </a:p>
          <a:p>
            <a:pPr marL="800100" lvl="1" indent="-342900" algn="l">
              <a:lnSpc>
                <a:spcPct val="140000"/>
              </a:lnSpc>
              <a:buFont typeface="Arial" panose="020B0604020202020204" pitchFamily="34" charset="0"/>
              <a:buChar char="•"/>
            </a:pPr>
            <a:r>
              <a:rPr lang="zh-CN" altLang="en-US" sz="1900" kern="100" dirty="0">
                <a:solidFill>
                  <a:schemeClr val="tx1"/>
                </a:solidFill>
                <a:effectLst/>
                <a:latin typeface="+mn-ea"/>
                <a:cs typeface="江城圆体 400W" panose="020B0500000000000000" pitchFamily="34" charset="-122"/>
              </a:rPr>
              <a:t>设计擦除块选择算法、数据块迁移算法，平衡各擦除块寿命、减少写入放大。</a:t>
            </a:r>
            <a:endParaRPr lang="zh-CN" altLang="en-US" sz="1900" kern="100" dirty="0">
              <a:solidFill>
                <a:schemeClr val="tx1"/>
              </a:solidFill>
              <a:effectLst/>
              <a:latin typeface="+mn-ea"/>
              <a:cs typeface="江城圆体 400W" panose="020B0500000000000000" pitchFamily="34" charset="-122"/>
            </a:endParaRPr>
          </a:p>
          <a:p>
            <a:pPr marL="0" lvl="0" indent="0" algn="l">
              <a:lnSpc>
                <a:spcPct val="140000"/>
              </a:lnSpc>
              <a:buNone/>
            </a:pPr>
            <a:endParaRPr lang="zh-CN" altLang="en-US" sz="1900" kern="100" dirty="0">
              <a:solidFill>
                <a:schemeClr val="tx1"/>
              </a:solidFill>
              <a:effectLst/>
              <a:latin typeface="+mn-ea"/>
              <a:cs typeface="江城圆体 400W" panose="020B0500000000000000" pitchFamily="34" charset="-122"/>
            </a:endParaRPr>
          </a:p>
        </p:txBody>
      </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6"/>
          <p:cNvSpPr>
            <a:spLocks noGrp="1"/>
          </p:cNvSpPr>
          <p:nvPr>
            <p:ph type="title"/>
            <p:custDataLst>
              <p:tags r:id="rId1"/>
            </p:custDataLst>
          </p:nvPr>
        </p:nvSpPr>
        <p:spPr>
          <a:prstGeom prst="rect">
            <a:avLst/>
          </a:prstGeom>
        </p:spPr>
        <p:txBody>
          <a:bodyPr wrap="square">
            <a:normAutofit/>
          </a:bodyPr>
          <a:lstStyle/>
          <a:p>
            <a:r>
              <a:rPr lang="en-US" altLang="zh-CN" dirty="0"/>
              <a:t>1.4.</a:t>
            </a:r>
            <a:r>
              <a:rPr lang="zh-CN" altLang="en-US" dirty="0"/>
              <a:t>概述</a:t>
            </a:r>
            <a:endParaRPr lang="zh-CN" altLang="en-US" dirty="0"/>
          </a:p>
        </p:txBody>
      </p:sp>
      <p:sp>
        <p:nvSpPr>
          <p:cNvPr id="9" name="圆角矩形 106"/>
          <p:cNvSpPr/>
          <p:nvPr>
            <p:custDataLst>
              <p:tags r:id="rId2"/>
            </p:custDataLst>
          </p:nvPr>
        </p:nvSpPr>
        <p:spPr>
          <a:xfrm>
            <a:off x="759244" y="2684287"/>
            <a:ext cx="3099568" cy="3258376"/>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50000"/>
                  <a:lumOff val="50000"/>
                  <a:alpha val="10000"/>
                </a:schemeClr>
              </a:solidFill>
            </a:endParaRPr>
          </a:p>
        </p:txBody>
      </p:sp>
      <p:sp>
        <p:nvSpPr>
          <p:cNvPr id="10" name="圆角矩形 106"/>
          <p:cNvSpPr/>
          <p:nvPr>
            <p:custDataLst>
              <p:tags r:id="rId3"/>
            </p:custDataLst>
          </p:nvPr>
        </p:nvSpPr>
        <p:spPr>
          <a:xfrm>
            <a:off x="4546415" y="2684287"/>
            <a:ext cx="3099568" cy="3258376"/>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50000"/>
                  <a:lumOff val="50000"/>
                  <a:alpha val="10000"/>
                </a:schemeClr>
              </a:solidFill>
            </a:endParaRPr>
          </a:p>
        </p:txBody>
      </p:sp>
      <p:sp>
        <p:nvSpPr>
          <p:cNvPr id="12" name="圆角矩形 106"/>
          <p:cNvSpPr/>
          <p:nvPr>
            <p:custDataLst>
              <p:tags r:id="rId4"/>
            </p:custDataLst>
          </p:nvPr>
        </p:nvSpPr>
        <p:spPr>
          <a:xfrm>
            <a:off x="8333585" y="2684287"/>
            <a:ext cx="3099568" cy="3258376"/>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50000"/>
                  <a:lumOff val="50000"/>
                  <a:alpha val="10000"/>
                </a:schemeClr>
              </a:solidFill>
            </a:endParaRPr>
          </a:p>
        </p:txBody>
      </p:sp>
      <p:pic>
        <p:nvPicPr>
          <p:cNvPr id="14" name="图片 13" descr="C:/Users/lxy83/Pictures/os/v2-1ac35f7c17e269c837f7a09053b2e322_b.pngv2-1ac35f7c17e269c837f7a09053b2e322_b"/>
          <p:cNvPicPr>
            <a:picLocks noChangeAspect="1"/>
          </p:cNvPicPr>
          <p:nvPr>
            <p:custDataLst>
              <p:tags r:id="rId5"/>
            </p:custDataLst>
          </p:nvPr>
        </p:nvPicPr>
        <p:blipFill>
          <a:blip r:embed="rId6"/>
          <a:srcRect l="16603" r="16603"/>
          <a:stretch>
            <a:fillRect/>
          </a:stretch>
        </p:blipFill>
        <p:spPr>
          <a:xfrm>
            <a:off x="1409091" y="1392859"/>
            <a:ext cx="1871899" cy="1871899"/>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5" name="圆角矩形 14"/>
          <p:cNvSpPr/>
          <p:nvPr>
            <p:custDataLst>
              <p:tags r:id="rId7"/>
            </p:custDataLst>
          </p:nvPr>
        </p:nvSpPr>
        <p:spPr>
          <a:xfrm>
            <a:off x="2142871" y="3062622"/>
            <a:ext cx="404734" cy="404734"/>
          </a:xfrm>
          <a:prstGeom prst="roundRect">
            <a:avLst>
              <a:gd name="adj" fmla="val 50000"/>
            </a:avLst>
          </a:prstGeom>
          <a:solidFill>
            <a:schemeClr val="accent1"/>
          </a:solidFill>
          <a:ln w="25400">
            <a:solidFill>
              <a:schemeClr val="lt1"/>
            </a:solidFill>
          </a:ln>
          <a:effectLst>
            <a:outerShdw blurRad="127000" dist="63500" dir="2700000" algn="tl"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16" name="任意多边形 15"/>
          <p:cNvSpPr>
            <a:spLocks noChangeAspect="1"/>
          </p:cNvSpPr>
          <p:nvPr>
            <p:custDataLst>
              <p:tags r:id="rId8"/>
            </p:custDataLst>
          </p:nvPr>
        </p:nvSpPr>
        <p:spPr>
          <a:xfrm rot="8100000">
            <a:off x="2220446" y="3158637"/>
            <a:ext cx="249867" cy="148136"/>
          </a:xfrm>
          <a:custGeom>
            <a:avLst/>
            <a:gdLst/>
            <a:ahLst/>
            <a:cxnLst>
              <a:cxn ang="3">
                <a:pos x="hc" y="t"/>
              </a:cxn>
              <a:cxn ang="cd2">
                <a:pos x="l" y="vc"/>
              </a:cxn>
              <a:cxn ang="cd4">
                <a:pos x="hc" y="b"/>
              </a:cxn>
              <a:cxn ang="0">
                <a:pos x="r" y="vc"/>
              </a:cxn>
            </a:cxnLst>
            <a:rect l="l" t="t" r="r" b="b"/>
            <a:pathLst>
              <a:path w="3516" h="1878">
                <a:moveTo>
                  <a:pt x="3018" y="0"/>
                </a:moveTo>
                <a:lnTo>
                  <a:pt x="3516" y="0"/>
                </a:lnTo>
                <a:lnTo>
                  <a:pt x="3516" y="1878"/>
                </a:lnTo>
                <a:lnTo>
                  <a:pt x="3018" y="1878"/>
                </a:lnTo>
                <a:lnTo>
                  <a:pt x="3018" y="499"/>
                </a:lnTo>
                <a:lnTo>
                  <a:pt x="0" y="499"/>
                </a:lnTo>
                <a:lnTo>
                  <a:pt x="0" y="1"/>
                </a:lnTo>
                <a:lnTo>
                  <a:pt x="3018" y="1"/>
                </a:lnTo>
                <a:lnTo>
                  <a:pt x="3018" y="0"/>
                </a:lnTo>
                <a:close/>
              </a:path>
            </a:pathLst>
          </a:custGeom>
          <a:solidFill>
            <a:schemeClr val="l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lt1"/>
              </a:solidFill>
            </a:endParaRPr>
          </a:p>
        </p:txBody>
      </p:sp>
      <p:pic>
        <p:nvPicPr>
          <p:cNvPr id="18" name="图片 17" descr="C:/Users/lxy83/Pictures/os/R-C.pngR-C"/>
          <p:cNvPicPr>
            <a:picLocks noChangeAspect="1"/>
          </p:cNvPicPr>
          <p:nvPr>
            <p:custDataLst>
              <p:tags r:id="rId9"/>
            </p:custDataLst>
          </p:nvPr>
        </p:nvPicPr>
        <p:blipFill>
          <a:blip r:embed="rId10"/>
          <a:srcRect l="19775" r="19775"/>
          <a:stretch>
            <a:fillRect/>
          </a:stretch>
        </p:blipFill>
        <p:spPr>
          <a:xfrm>
            <a:off x="5196897" y="1403033"/>
            <a:ext cx="1871330" cy="1871899"/>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9" name="圆角矩形 18"/>
          <p:cNvSpPr/>
          <p:nvPr>
            <p:custDataLst>
              <p:tags r:id="rId11"/>
            </p:custDataLst>
          </p:nvPr>
        </p:nvSpPr>
        <p:spPr>
          <a:xfrm>
            <a:off x="5930677" y="3047361"/>
            <a:ext cx="404248" cy="404734"/>
          </a:xfrm>
          <a:prstGeom prst="roundRect">
            <a:avLst>
              <a:gd name="adj" fmla="val 50000"/>
            </a:avLst>
          </a:prstGeom>
          <a:solidFill>
            <a:schemeClr val="accent1"/>
          </a:solidFill>
          <a:ln w="25400">
            <a:solidFill>
              <a:schemeClr val="lt1"/>
            </a:solidFill>
          </a:ln>
          <a:effectLst>
            <a:outerShdw blurRad="127000" dist="63500" dir="2700000" algn="tl"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20" name="任意多边形 19"/>
          <p:cNvSpPr>
            <a:spLocks noChangeAspect="1"/>
          </p:cNvSpPr>
          <p:nvPr>
            <p:custDataLst>
              <p:tags r:id="rId12"/>
            </p:custDataLst>
          </p:nvPr>
        </p:nvSpPr>
        <p:spPr>
          <a:xfrm rot="8100000">
            <a:off x="6007616" y="3144012"/>
            <a:ext cx="249867" cy="148136"/>
          </a:xfrm>
          <a:custGeom>
            <a:avLst/>
            <a:gdLst/>
            <a:ahLst/>
            <a:cxnLst>
              <a:cxn ang="3">
                <a:pos x="hc" y="t"/>
              </a:cxn>
              <a:cxn ang="cd2">
                <a:pos x="l" y="vc"/>
              </a:cxn>
              <a:cxn ang="cd4">
                <a:pos x="hc" y="b"/>
              </a:cxn>
              <a:cxn ang="0">
                <a:pos x="r" y="vc"/>
              </a:cxn>
            </a:cxnLst>
            <a:rect l="l" t="t" r="r" b="b"/>
            <a:pathLst>
              <a:path w="3516" h="1878">
                <a:moveTo>
                  <a:pt x="3018" y="0"/>
                </a:moveTo>
                <a:lnTo>
                  <a:pt x="3516" y="0"/>
                </a:lnTo>
                <a:lnTo>
                  <a:pt x="3516" y="1878"/>
                </a:lnTo>
                <a:lnTo>
                  <a:pt x="3018" y="1878"/>
                </a:lnTo>
                <a:lnTo>
                  <a:pt x="3018" y="499"/>
                </a:lnTo>
                <a:lnTo>
                  <a:pt x="0" y="499"/>
                </a:lnTo>
                <a:lnTo>
                  <a:pt x="0" y="1"/>
                </a:lnTo>
                <a:lnTo>
                  <a:pt x="3018" y="1"/>
                </a:lnTo>
                <a:lnTo>
                  <a:pt x="3018" y="0"/>
                </a:lnTo>
                <a:close/>
              </a:path>
            </a:pathLst>
          </a:custGeom>
          <a:solidFill>
            <a:schemeClr val="l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lt1"/>
              </a:solidFill>
            </a:endParaRPr>
          </a:p>
        </p:txBody>
      </p:sp>
      <p:pic>
        <p:nvPicPr>
          <p:cNvPr id="21" name="图片 20" descr="C:/Users/lxy83/Pictures/os/20201201211534118.png20201201211534118"/>
          <p:cNvPicPr>
            <a:picLocks noChangeAspect="1"/>
          </p:cNvPicPr>
          <p:nvPr>
            <p:custDataLst>
              <p:tags r:id="rId13"/>
            </p:custDataLst>
          </p:nvPr>
        </p:nvPicPr>
        <p:blipFill>
          <a:blip r:embed="rId14"/>
          <a:srcRect l="19181" r="19181"/>
          <a:stretch>
            <a:fillRect/>
          </a:stretch>
        </p:blipFill>
        <p:spPr>
          <a:xfrm>
            <a:off x="8983432" y="1404940"/>
            <a:ext cx="1871330" cy="1871899"/>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22" name="圆角矩形 21"/>
          <p:cNvSpPr/>
          <p:nvPr>
            <p:custDataLst>
              <p:tags r:id="rId15"/>
            </p:custDataLst>
          </p:nvPr>
        </p:nvSpPr>
        <p:spPr>
          <a:xfrm>
            <a:off x="9717212" y="3051177"/>
            <a:ext cx="404248" cy="404735"/>
          </a:xfrm>
          <a:prstGeom prst="roundRect">
            <a:avLst>
              <a:gd name="adj" fmla="val 50000"/>
            </a:avLst>
          </a:prstGeom>
          <a:solidFill>
            <a:schemeClr val="accent1"/>
          </a:solidFill>
          <a:ln w="25400">
            <a:solidFill>
              <a:schemeClr val="lt1"/>
            </a:solidFill>
          </a:ln>
          <a:effectLst>
            <a:outerShdw blurRad="127000" dist="63500" dir="2700000" algn="tl"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23" name="任意多边形 22"/>
          <p:cNvSpPr>
            <a:spLocks noChangeAspect="1"/>
          </p:cNvSpPr>
          <p:nvPr>
            <p:custDataLst>
              <p:tags r:id="rId16"/>
            </p:custDataLst>
          </p:nvPr>
        </p:nvSpPr>
        <p:spPr>
          <a:xfrm rot="8100000">
            <a:off x="9799873" y="3147191"/>
            <a:ext cx="249867" cy="148136"/>
          </a:xfrm>
          <a:custGeom>
            <a:avLst/>
            <a:gdLst/>
            <a:ahLst/>
            <a:cxnLst>
              <a:cxn ang="3">
                <a:pos x="hc" y="t"/>
              </a:cxn>
              <a:cxn ang="cd2">
                <a:pos x="l" y="vc"/>
              </a:cxn>
              <a:cxn ang="cd4">
                <a:pos x="hc" y="b"/>
              </a:cxn>
              <a:cxn ang="0">
                <a:pos x="r" y="vc"/>
              </a:cxn>
            </a:cxnLst>
            <a:rect l="l" t="t" r="r" b="b"/>
            <a:pathLst>
              <a:path w="3516" h="1878">
                <a:moveTo>
                  <a:pt x="3018" y="0"/>
                </a:moveTo>
                <a:lnTo>
                  <a:pt x="3516" y="0"/>
                </a:lnTo>
                <a:lnTo>
                  <a:pt x="3516" y="1878"/>
                </a:lnTo>
                <a:lnTo>
                  <a:pt x="3018" y="1878"/>
                </a:lnTo>
                <a:lnTo>
                  <a:pt x="3018" y="499"/>
                </a:lnTo>
                <a:lnTo>
                  <a:pt x="0" y="499"/>
                </a:lnTo>
                <a:lnTo>
                  <a:pt x="0" y="1"/>
                </a:lnTo>
                <a:lnTo>
                  <a:pt x="3018" y="1"/>
                </a:lnTo>
                <a:lnTo>
                  <a:pt x="3018" y="0"/>
                </a:lnTo>
                <a:close/>
              </a:path>
            </a:pathLst>
          </a:custGeom>
          <a:solidFill>
            <a:schemeClr val="l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lt1"/>
              </a:solidFill>
            </a:endParaRPr>
          </a:p>
        </p:txBody>
      </p:sp>
      <p:sp>
        <p:nvSpPr>
          <p:cNvPr id="30" name="矩形 29"/>
          <p:cNvSpPr/>
          <p:nvPr>
            <p:custDataLst>
              <p:tags r:id="rId17"/>
            </p:custDataLst>
          </p:nvPr>
        </p:nvSpPr>
        <p:spPr>
          <a:xfrm>
            <a:off x="981795" y="4348327"/>
            <a:ext cx="2654320" cy="143662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a:solidFill>
                  <a:schemeClr val="tx1">
                    <a:lumMod val="85000"/>
                    <a:lumOff val="15000"/>
                  </a:schemeClr>
                </a:solidFill>
                <a:latin typeface="+mn-ea"/>
                <a:cs typeface="+mn-ea"/>
              </a:rPr>
              <a:t>针对闪存设备开发，提高数据处理效率，降低设备磨损，延长设备寿命。</a:t>
            </a:r>
            <a:endParaRPr lang="zh-CN" altLang="en-US" sz="1600">
              <a:solidFill>
                <a:schemeClr val="tx1">
                  <a:lumMod val="85000"/>
                  <a:lumOff val="15000"/>
                </a:schemeClr>
              </a:solidFill>
              <a:latin typeface="+mn-ea"/>
              <a:cs typeface="+mn-ea"/>
            </a:endParaRPr>
          </a:p>
        </p:txBody>
      </p:sp>
      <p:sp>
        <p:nvSpPr>
          <p:cNvPr id="31" name="矩形 30"/>
          <p:cNvSpPr/>
          <p:nvPr>
            <p:custDataLst>
              <p:tags r:id="rId18"/>
            </p:custDataLst>
          </p:nvPr>
        </p:nvSpPr>
        <p:spPr>
          <a:xfrm>
            <a:off x="981795" y="3598015"/>
            <a:ext cx="2654317" cy="534072"/>
          </a:xfrm>
          <a:prstGeom prst="rect">
            <a:avLst/>
          </a:prstGeom>
          <a:noFill/>
        </p:spPr>
        <p:txBody>
          <a:bodyPr wrap="square" lIns="0" tIns="0" rIns="0" bIns="0" rtlCol="0" anchor="b" anchorCtr="0">
            <a:noAutofit/>
          </a:bodyPr>
          <a:p>
            <a:pPr algn="ctr">
              <a:spcBef>
                <a:spcPct val="0"/>
              </a:spcBef>
              <a:spcAft>
                <a:spcPct val="0"/>
              </a:spcAft>
            </a:pPr>
            <a:r>
              <a:rPr lang="zh-CN" altLang="en-US" sz="2400" b="1" dirty="0">
                <a:solidFill>
                  <a:schemeClr val="accent1"/>
                </a:solidFill>
                <a:latin typeface="+mn-ea"/>
                <a:cs typeface="+mn-ea"/>
              </a:rPr>
              <a:t>文件系统优化目标</a:t>
            </a:r>
            <a:endParaRPr lang="zh-CN" altLang="en-US" sz="2400" b="1" dirty="0">
              <a:solidFill>
                <a:schemeClr val="accent1"/>
              </a:solidFill>
              <a:latin typeface="+mn-ea"/>
              <a:cs typeface="+mn-ea"/>
            </a:endParaRPr>
          </a:p>
        </p:txBody>
      </p:sp>
      <p:sp>
        <p:nvSpPr>
          <p:cNvPr id="34" name="矩形 33"/>
          <p:cNvSpPr/>
          <p:nvPr>
            <p:custDataLst>
              <p:tags r:id="rId19"/>
            </p:custDataLst>
          </p:nvPr>
        </p:nvSpPr>
        <p:spPr>
          <a:xfrm>
            <a:off x="4768965" y="4348327"/>
            <a:ext cx="2654320" cy="1436623"/>
          </a:xfrm>
          <a:prstGeom prst="rect">
            <a:avLst/>
          </a:prstGeom>
          <a:noFill/>
        </p:spPr>
        <p:txBody>
          <a:bodyPr wrap="square" lIns="0" tIns="0" rIns="0" bIns="0" rtlCol="0" anchor="t" anchorCtr="0">
            <a:noAutofit/>
          </a:bodyPr>
          <a:p>
            <a:pPr algn="ctr">
              <a:lnSpc>
                <a:spcPct val="150000"/>
              </a:lnSpc>
              <a:spcBef>
                <a:spcPct val="0"/>
              </a:spcBef>
              <a:spcAft>
                <a:spcPct val="0"/>
              </a:spcAft>
            </a:pPr>
            <a:r>
              <a:rPr lang="en-US" altLang="zh-CN" sz="1600">
                <a:solidFill>
                  <a:schemeClr val="tx1">
                    <a:lumMod val="85000"/>
                    <a:lumOff val="15000"/>
                  </a:schemeClr>
                </a:solidFill>
                <a:latin typeface="+mn-ea"/>
                <a:cs typeface="+mn-ea"/>
              </a:rPr>
              <a:t>Log-structured File System</a:t>
            </a:r>
            <a:endParaRPr lang="zh-CN" altLang="en-US" sz="1600">
              <a:solidFill>
                <a:schemeClr val="tx1">
                  <a:lumMod val="85000"/>
                  <a:lumOff val="15000"/>
                </a:schemeClr>
              </a:solidFill>
              <a:latin typeface="+mn-ea"/>
              <a:cs typeface="+mn-ea"/>
            </a:endParaRPr>
          </a:p>
          <a:p>
            <a:pPr algn="ctr">
              <a:lnSpc>
                <a:spcPct val="150000"/>
              </a:lnSpc>
              <a:spcBef>
                <a:spcPct val="0"/>
              </a:spcBef>
              <a:spcAft>
                <a:spcPct val="0"/>
              </a:spcAft>
            </a:pPr>
            <a:r>
              <a:rPr lang="zh-CN" altLang="en-US" sz="1600">
                <a:solidFill>
                  <a:schemeClr val="tx1">
                    <a:lumMod val="85000"/>
                    <a:lumOff val="15000"/>
                  </a:schemeClr>
                </a:solidFill>
                <a:latin typeface="+mn-ea"/>
                <a:cs typeface="+mn-ea"/>
              </a:rPr>
              <a:t>采用日志结构，顺序写入。本身用来解决随机输入输出</a:t>
            </a:r>
            <a:r>
              <a:rPr lang="zh-CN" altLang="en-US" sz="1600">
                <a:solidFill>
                  <a:schemeClr val="tx1">
                    <a:lumMod val="85000"/>
                    <a:lumOff val="15000"/>
                  </a:schemeClr>
                </a:solidFill>
                <a:latin typeface="+mn-ea"/>
                <a:cs typeface="+mn-ea"/>
              </a:rPr>
              <a:t>和磁盘连续寻道</a:t>
            </a:r>
            <a:r>
              <a:rPr lang="zh-CN" altLang="en-US" sz="1600">
                <a:solidFill>
                  <a:schemeClr val="tx1">
                    <a:lumMod val="85000"/>
                    <a:lumOff val="15000"/>
                  </a:schemeClr>
                </a:solidFill>
                <a:latin typeface="+mn-ea"/>
                <a:cs typeface="+mn-ea"/>
              </a:rPr>
              <a:t>问题。</a:t>
            </a:r>
            <a:endParaRPr lang="zh-CN" altLang="en-US" sz="1600">
              <a:solidFill>
                <a:schemeClr val="tx1">
                  <a:lumMod val="85000"/>
                  <a:lumOff val="15000"/>
                </a:schemeClr>
              </a:solidFill>
              <a:latin typeface="+mn-ea"/>
              <a:cs typeface="+mn-ea"/>
            </a:endParaRPr>
          </a:p>
        </p:txBody>
      </p:sp>
      <p:sp>
        <p:nvSpPr>
          <p:cNvPr id="35" name="矩形 34"/>
          <p:cNvSpPr/>
          <p:nvPr>
            <p:custDataLst>
              <p:tags r:id="rId20"/>
            </p:custDataLst>
          </p:nvPr>
        </p:nvSpPr>
        <p:spPr>
          <a:xfrm>
            <a:off x="4768965" y="3598015"/>
            <a:ext cx="2654317" cy="534072"/>
          </a:xfrm>
          <a:prstGeom prst="rect">
            <a:avLst/>
          </a:prstGeom>
          <a:noFill/>
        </p:spPr>
        <p:txBody>
          <a:bodyPr wrap="square" lIns="0" tIns="0" rIns="0" bIns="0" rtlCol="0" anchor="b" anchorCtr="0">
            <a:noAutofit/>
          </a:bodyPr>
          <a:p>
            <a:pPr algn="ctr">
              <a:spcBef>
                <a:spcPct val="0"/>
              </a:spcBef>
              <a:spcAft>
                <a:spcPct val="0"/>
              </a:spcAft>
            </a:pPr>
            <a:r>
              <a:rPr lang="zh-CN" altLang="en-US" sz="2400" b="1">
                <a:solidFill>
                  <a:schemeClr val="accent1"/>
                </a:solidFill>
                <a:latin typeface="+mn-ea"/>
                <a:cs typeface="+mn-ea"/>
              </a:rPr>
              <a:t>LFS设计理念</a:t>
            </a:r>
            <a:endParaRPr lang="zh-CN" altLang="en-US" sz="2400" b="1">
              <a:solidFill>
                <a:schemeClr val="accent1"/>
              </a:solidFill>
              <a:latin typeface="+mn-ea"/>
              <a:cs typeface="+mn-ea"/>
            </a:endParaRPr>
          </a:p>
        </p:txBody>
      </p:sp>
      <p:sp>
        <p:nvSpPr>
          <p:cNvPr id="37" name="矩形 36"/>
          <p:cNvSpPr/>
          <p:nvPr>
            <p:custDataLst>
              <p:tags r:id="rId21"/>
            </p:custDataLst>
          </p:nvPr>
        </p:nvSpPr>
        <p:spPr>
          <a:xfrm>
            <a:off x="8556135" y="4348327"/>
            <a:ext cx="2654320" cy="143662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a:solidFill>
                  <a:schemeClr val="tx1">
                    <a:lumMod val="85000"/>
                    <a:lumOff val="15000"/>
                  </a:schemeClr>
                </a:solidFill>
                <a:latin typeface="+mn-ea"/>
                <a:cs typeface="+mn-ea"/>
              </a:rPr>
              <a:t>避免就地更新，整合写操作，减少对</a:t>
            </a:r>
            <a:r>
              <a:rPr lang="zh-CN" altLang="en-US" sz="1600">
                <a:solidFill>
                  <a:schemeClr val="tx1">
                    <a:lumMod val="85000"/>
                    <a:lumOff val="15000"/>
                  </a:schemeClr>
                </a:solidFill>
                <a:latin typeface="+mn-ea"/>
                <a:cs typeface="+mn-ea"/>
              </a:rPr>
              <a:t>闪存操作次数，尤其适合写入次数有限的闪存设备。</a:t>
            </a:r>
            <a:endParaRPr lang="zh-CN" altLang="en-US" sz="1600">
              <a:solidFill>
                <a:schemeClr val="tx1">
                  <a:lumMod val="85000"/>
                  <a:lumOff val="15000"/>
                </a:schemeClr>
              </a:solidFill>
              <a:latin typeface="+mn-ea"/>
              <a:cs typeface="+mn-ea"/>
            </a:endParaRPr>
          </a:p>
        </p:txBody>
      </p:sp>
      <p:sp>
        <p:nvSpPr>
          <p:cNvPr id="38" name="矩形 37"/>
          <p:cNvSpPr/>
          <p:nvPr>
            <p:custDataLst>
              <p:tags r:id="rId22"/>
            </p:custDataLst>
          </p:nvPr>
        </p:nvSpPr>
        <p:spPr>
          <a:xfrm>
            <a:off x="8556135" y="3598015"/>
            <a:ext cx="2654317" cy="534072"/>
          </a:xfrm>
          <a:prstGeom prst="rect">
            <a:avLst/>
          </a:prstGeom>
          <a:noFill/>
        </p:spPr>
        <p:txBody>
          <a:bodyPr wrap="square" lIns="0" tIns="0" rIns="0" bIns="0" rtlCol="0" anchor="b" anchorCtr="0">
            <a:noAutofit/>
          </a:bodyPr>
          <a:p>
            <a:pPr algn="ctr">
              <a:spcBef>
                <a:spcPct val="0"/>
              </a:spcBef>
              <a:spcAft>
                <a:spcPct val="0"/>
              </a:spcAft>
            </a:pPr>
            <a:r>
              <a:rPr lang="en-US" altLang="zh-CN" sz="2400" b="1">
                <a:solidFill>
                  <a:schemeClr val="accent1"/>
                </a:solidFill>
                <a:latin typeface="+mn-ea"/>
                <a:cs typeface="+mn-ea"/>
              </a:rPr>
              <a:t>F</a:t>
            </a:r>
            <a:r>
              <a:rPr lang="zh-CN" altLang="en-US" sz="2400" b="1">
                <a:solidFill>
                  <a:schemeClr val="accent1"/>
                </a:solidFill>
                <a:latin typeface="+mn-ea"/>
                <a:cs typeface="+mn-ea"/>
              </a:rPr>
              <a:t>FS优势分析</a:t>
            </a:r>
            <a:endParaRPr lang="zh-CN" altLang="en-US" sz="2400" b="1">
              <a:solidFill>
                <a:schemeClr val="accent1"/>
              </a:solidFill>
              <a:latin typeface="+mn-ea"/>
              <a:cs typeface="+mn-ea"/>
            </a:endParaRPr>
          </a:p>
        </p:txBody>
      </p:sp>
    </p:spTree>
    <p:custDataLst>
      <p:tags r:id="rId2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形状 19"/>
          <p:cNvSpPr/>
          <p:nvPr>
            <p:custDataLst>
              <p:tags r:id="rId1"/>
            </p:custDataLst>
          </p:nvPr>
        </p:nvSpPr>
        <p:spPr>
          <a:xfrm>
            <a:off x="8260715" y="2296160"/>
            <a:ext cx="3136265" cy="3181985"/>
          </a:xfrm>
          <a:custGeom>
            <a:avLst/>
            <a:gdLst>
              <a:gd name="connsiteX0" fmla="*/ 221625 w 2544124"/>
              <a:gd name="connsiteY0" fmla="*/ 0 h 3182029"/>
              <a:gd name="connsiteX1" fmla="*/ 2225375 w 2544124"/>
              <a:gd name="connsiteY1" fmla="*/ 0 h 3182029"/>
              <a:gd name="connsiteX2" fmla="*/ 2446348 w 2544124"/>
              <a:gd name="connsiteY2" fmla="*/ 221001 h 3182029"/>
              <a:gd name="connsiteX3" fmla="*/ 2446348 w 2544124"/>
              <a:gd name="connsiteY3" fmla="*/ 1498115 h 3182029"/>
              <a:gd name="connsiteX4" fmla="*/ 2544124 w 2544124"/>
              <a:gd name="connsiteY4" fmla="*/ 1590688 h 3182029"/>
              <a:gd name="connsiteX5" fmla="*/ 2446348 w 2544124"/>
              <a:gd name="connsiteY5" fmla="*/ 1683261 h 3182029"/>
              <a:gd name="connsiteX6" fmla="*/ 2446348 w 2544124"/>
              <a:gd name="connsiteY6" fmla="*/ 2961027 h 3182029"/>
              <a:gd name="connsiteX7" fmla="*/ 2225375 w 2544124"/>
              <a:gd name="connsiteY7" fmla="*/ 3182029 h 3182029"/>
              <a:gd name="connsiteX8" fmla="*/ 221625 w 2544124"/>
              <a:gd name="connsiteY8" fmla="*/ 3182029 h 3182029"/>
              <a:gd name="connsiteX9" fmla="*/ 0 w 2544124"/>
              <a:gd name="connsiteY9" fmla="*/ 2961027 h 3182029"/>
              <a:gd name="connsiteX10" fmla="*/ 0 w 2544124"/>
              <a:gd name="connsiteY10" fmla="*/ 221001 h 3182029"/>
              <a:gd name="connsiteX11" fmla="*/ 221625 w 2544124"/>
              <a:gd name="connsiteY11" fmla="*/ 0 h 318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124" h="3182029">
                <a:moveTo>
                  <a:pt x="221625" y="0"/>
                </a:moveTo>
                <a:lnTo>
                  <a:pt x="2225375" y="0"/>
                </a:lnTo>
                <a:cubicBezTo>
                  <a:pt x="2347920" y="0"/>
                  <a:pt x="2446348" y="99092"/>
                  <a:pt x="2446348" y="221001"/>
                </a:cubicBezTo>
                <a:lnTo>
                  <a:pt x="2446348" y="1498115"/>
                </a:lnTo>
                <a:lnTo>
                  <a:pt x="2544124" y="1590688"/>
                </a:lnTo>
                <a:lnTo>
                  <a:pt x="2446348" y="1683261"/>
                </a:lnTo>
                <a:lnTo>
                  <a:pt x="2446348" y="2961027"/>
                </a:lnTo>
                <a:cubicBezTo>
                  <a:pt x="2446348" y="3082937"/>
                  <a:pt x="2347920" y="3182029"/>
                  <a:pt x="2225375" y="3182029"/>
                </a:cubicBezTo>
                <a:lnTo>
                  <a:pt x="221625" y="3182029"/>
                </a:lnTo>
                <a:cubicBezTo>
                  <a:pt x="99079" y="3182029"/>
                  <a:pt x="0" y="3082937"/>
                  <a:pt x="0" y="2961027"/>
                </a:cubicBezTo>
                <a:lnTo>
                  <a:pt x="0" y="221001"/>
                </a:lnTo>
                <a:cubicBezTo>
                  <a:pt x="0" y="99092"/>
                  <a:pt x="99079" y="0"/>
                  <a:pt x="221625" y="0"/>
                </a:cubicBezTo>
                <a:close/>
              </a:path>
            </a:pathLst>
          </a:custGeom>
          <a:gradFill>
            <a:gsLst>
              <a:gs pos="0">
                <a:schemeClr val="accent1"/>
              </a:gs>
              <a:gs pos="100000">
                <a:schemeClr val="accent1">
                  <a:alpha val="6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8118" tIns="463888" rIns="300380" bIns="821396" numCol="1" spcCol="0" rtlCol="0" fromWordArt="0" anchor="ctr" anchorCtr="0" forceAA="0" compatLnSpc="1">
            <a:noAutofit/>
          </a:bodyPr>
          <a:lstStyle/>
          <a:p>
            <a:pPr algn="ctr">
              <a:lnSpc>
                <a:spcPct val="150000"/>
              </a:lnSpc>
              <a:spcBef>
                <a:spcPct val="0"/>
              </a:spcBef>
              <a:spcAft>
                <a:spcPct val="0"/>
              </a:spcAft>
            </a:pPr>
            <a:r>
              <a:rPr lang="zh-CN" altLang="en-US">
                <a:solidFill>
                  <a:schemeClr val="bg1"/>
                </a:solidFill>
                <a:latin typeface="+mn-ea"/>
                <a:cs typeface="+mn-ea"/>
                <a:sym typeface="+mn-ea"/>
              </a:rPr>
              <a:t>除了极少的元信息之外，几乎所有的磁盘信息都可以随时变动，避免了同一文件块多次擦除写入</a:t>
            </a:r>
            <a:endParaRPr lang="zh-CN" altLang="en-US" dirty="0">
              <a:solidFill>
                <a:schemeClr val="bg1"/>
              </a:solidFill>
              <a:latin typeface="+mn-ea"/>
              <a:cs typeface="+mn-ea"/>
              <a:sym typeface="+mn-ea"/>
            </a:endParaRPr>
          </a:p>
        </p:txBody>
      </p:sp>
      <p:sp>
        <p:nvSpPr>
          <p:cNvPr id="27" name="任意多边形: 形状 26"/>
          <p:cNvSpPr/>
          <p:nvPr>
            <p:custDataLst>
              <p:tags r:id="rId2"/>
            </p:custDataLst>
          </p:nvPr>
        </p:nvSpPr>
        <p:spPr>
          <a:xfrm>
            <a:off x="4502150" y="2297430"/>
            <a:ext cx="3187700" cy="3181985"/>
          </a:xfrm>
          <a:custGeom>
            <a:avLst/>
            <a:gdLst>
              <a:gd name="connsiteX0" fmla="*/ 221625 w 2544124"/>
              <a:gd name="connsiteY0" fmla="*/ 0 h 3182029"/>
              <a:gd name="connsiteX1" fmla="*/ 2225375 w 2544124"/>
              <a:gd name="connsiteY1" fmla="*/ 0 h 3182029"/>
              <a:gd name="connsiteX2" fmla="*/ 2446348 w 2544124"/>
              <a:gd name="connsiteY2" fmla="*/ 221001 h 3182029"/>
              <a:gd name="connsiteX3" fmla="*/ 2446348 w 2544124"/>
              <a:gd name="connsiteY3" fmla="*/ 1498115 h 3182029"/>
              <a:gd name="connsiteX4" fmla="*/ 2544124 w 2544124"/>
              <a:gd name="connsiteY4" fmla="*/ 1590688 h 3182029"/>
              <a:gd name="connsiteX5" fmla="*/ 2446348 w 2544124"/>
              <a:gd name="connsiteY5" fmla="*/ 1683261 h 3182029"/>
              <a:gd name="connsiteX6" fmla="*/ 2446348 w 2544124"/>
              <a:gd name="connsiteY6" fmla="*/ 2961027 h 3182029"/>
              <a:gd name="connsiteX7" fmla="*/ 2225375 w 2544124"/>
              <a:gd name="connsiteY7" fmla="*/ 3182029 h 3182029"/>
              <a:gd name="connsiteX8" fmla="*/ 221625 w 2544124"/>
              <a:gd name="connsiteY8" fmla="*/ 3182029 h 3182029"/>
              <a:gd name="connsiteX9" fmla="*/ 0 w 2544124"/>
              <a:gd name="connsiteY9" fmla="*/ 2961027 h 3182029"/>
              <a:gd name="connsiteX10" fmla="*/ 0 w 2544124"/>
              <a:gd name="connsiteY10" fmla="*/ 221001 h 3182029"/>
              <a:gd name="connsiteX11" fmla="*/ 221625 w 2544124"/>
              <a:gd name="connsiteY11" fmla="*/ 0 h 318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124" h="3182029">
                <a:moveTo>
                  <a:pt x="221625" y="0"/>
                </a:moveTo>
                <a:lnTo>
                  <a:pt x="2225375" y="0"/>
                </a:lnTo>
                <a:cubicBezTo>
                  <a:pt x="2347920" y="0"/>
                  <a:pt x="2446348" y="99092"/>
                  <a:pt x="2446348" y="221001"/>
                </a:cubicBezTo>
                <a:lnTo>
                  <a:pt x="2446348" y="1498115"/>
                </a:lnTo>
                <a:lnTo>
                  <a:pt x="2544124" y="1590688"/>
                </a:lnTo>
                <a:lnTo>
                  <a:pt x="2446348" y="1683261"/>
                </a:lnTo>
                <a:lnTo>
                  <a:pt x="2446348" y="2961027"/>
                </a:lnTo>
                <a:cubicBezTo>
                  <a:pt x="2446348" y="3082937"/>
                  <a:pt x="2347920" y="3182029"/>
                  <a:pt x="2225375" y="3182029"/>
                </a:cubicBezTo>
                <a:lnTo>
                  <a:pt x="221625" y="3182029"/>
                </a:lnTo>
                <a:cubicBezTo>
                  <a:pt x="99079" y="3182029"/>
                  <a:pt x="0" y="3082937"/>
                  <a:pt x="0" y="2961027"/>
                </a:cubicBezTo>
                <a:lnTo>
                  <a:pt x="0" y="221001"/>
                </a:lnTo>
                <a:cubicBezTo>
                  <a:pt x="0" y="99092"/>
                  <a:pt x="99079" y="0"/>
                  <a:pt x="221625" y="0"/>
                </a:cubicBezTo>
                <a:close/>
              </a:path>
            </a:pathLst>
          </a:custGeom>
          <a:gradFill>
            <a:gsLst>
              <a:gs pos="0">
                <a:schemeClr val="accent2"/>
              </a:gs>
              <a:gs pos="100000">
                <a:schemeClr val="accent2">
                  <a:alpha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8348" tIns="463888" rIns="313486" bIns="821396" numCol="1" spcCol="0" rtlCol="0" fromWordArt="0" anchor="ctr" anchorCtr="0" forceAA="0" compatLnSpc="1">
            <a:noAutofit/>
          </a:bodyPr>
          <a:lstStyle/>
          <a:p>
            <a:pPr>
              <a:lnSpc>
                <a:spcPct val="130000"/>
              </a:lnSpc>
            </a:pPr>
            <a:r>
              <a:rPr lang="en-US" altLang="zh-CN">
                <a:solidFill>
                  <a:schemeClr val="bg1"/>
                </a:solidFill>
                <a:latin typeface="+mn-ea"/>
                <a:cs typeface="+mn-ea"/>
                <a:sym typeface="+mn-ea"/>
              </a:rPr>
              <a:t>不会覆写已有的数据，而是将缓存中的数据一次性连续顺序写入到磁盘中新的位置</a:t>
            </a:r>
            <a:endParaRPr lang="en-US" altLang="zh-CN" dirty="0">
              <a:solidFill>
                <a:schemeClr val="bg1"/>
              </a:solidFill>
              <a:latin typeface="+mn-ea"/>
              <a:cs typeface="+mn-ea"/>
              <a:sym typeface="+mn-ea"/>
            </a:endParaRPr>
          </a:p>
        </p:txBody>
      </p:sp>
      <p:sp>
        <p:nvSpPr>
          <p:cNvPr id="22" name="装饰"/>
          <p:cNvSpPr/>
          <p:nvPr>
            <p:custDataLst>
              <p:tags r:id="rId3"/>
            </p:custDataLst>
          </p:nvPr>
        </p:nvSpPr>
        <p:spPr>
          <a:xfrm>
            <a:off x="672465" y="2295525"/>
            <a:ext cx="3258185" cy="3181985"/>
          </a:xfrm>
          <a:custGeom>
            <a:avLst/>
            <a:gdLst>
              <a:gd name="adj" fmla="val 903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903" h="4881">
                <a:moveTo>
                  <a:pt x="339" y="0"/>
                </a:moveTo>
                <a:lnTo>
                  <a:pt x="3414" y="0"/>
                </a:lnTo>
                <a:cubicBezTo>
                  <a:pt x="3601" y="0"/>
                  <a:pt x="3753" y="152"/>
                  <a:pt x="3753" y="339"/>
                </a:cubicBezTo>
                <a:lnTo>
                  <a:pt x="3753" y="2298"/>
                </a:lnTo>
                <a:lnTo>
                  <a:pt x="3903" y="2440"/>
                </a:lnTo>
                <a:lnTo>
                  <a:pt x="3753" y="2582"/>
                </a:lnTo>
                <a:lnTo>
                  <a:pt x="3753" y="4542"/>
                </a:lnTo>
                <a:cubicBezTo>
                  <a:pt x="3753" y="4729"/>
                  <a:pt x="3601" y="4881"/>
                  <a:pt x="3414" y="4881"/>
                </a:cubicBezTo>
                <a:lnTo>
                  <a:pt x="339" y="4881"/>
                </a:lnTo>
                <a:cubicBezTo>
                  <a:pt x="152" y="4881"/>
                  <a:pt x="0" y="4729"/>
                  <a:pt x="0" y="4542"/>
                </a:cubicBezTo>
                <a:lnTo>
                  <a:pt x="0" y="339"/>
                </a:lnTo>
                <a:cubicBezTo>
                  <a:pt x="0" y="152"/>
                  <a:pt x="152" y="0"/>
                  <a:pt x="339" y="0"/>
                </a:cubicBezTo>
                <a:close/>
              </a:path>
            </a:pathLst>
          </a:custGeom>
          <a:gradFill>
            <a:gsLst>
              <a:gs pos="0">
                <a:schemeClr val="accent1"/>
              </a:gs>
              <a:gs pos="100000">
                <a:schemeClr val="accent1">
                  <a:alpha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17942" tIns="463889" rIns="331037" bIns="820760" rtlCol="0" anchor="ctr">
            <a:noAutofit/>
          </a:bodyPr>
          <a:lstStyle/>
          <a:p>
            <a:pPr>
              <a:lnSpc>
                <a:spcPct val="130000"/>
              </a:lnSpc>
            </a:pPr>
            <a:r>
              <a:rPr lang="zh-CN" altLang="en-US">
                <a:solidFill>
                  <a:schemeClr val="bg1"/>
                </a:solidFill>
                <a:latin typeface="+mn-ea"/>
                <a:cs typeface="+mn-ea"/>
                <a:sym typeface="+mn-ea"/>
              </a:rPr>
              <a:t>合理使用读写缓存，一次性写入磁盘，减少对flash的擦除写入次数，同时提高访问效率</a:t>
            </a:r>
            <a:endParaRPr lang="zh-CN" altLang="en-US" dirty="0">
              <a:solidFill>
                <a:schemeClr val="bg1"/>
              </a:solidFill>
              <a:latin typeface="+mn-ea"/>
              <a:cs typeface="+mn-ea"/>
              <a:sym typeface="+mn-ea"/>
            </a:endParaRPr>
          </a:p>
        </p:txBody>
      </p:sp>
      <p:sp>
        <p:nvSpPr>
          <p:cNvPr id="5" name="序号"/>
          <p:cNvSpPr/>
          <p:nvPr>
            <p:custDataLst>
              <p:tags r:id="rId4"/>
            </p:custDataLst>
          </p:nvPr>
        </p:nvSpPr>
        <p:spPr>
          <a:xfrm>
            <a:off x="8483600" y="4769485"/>
            <a:ext cx="2087245" cy="640080"/>
          </a:xfrm>
          <a:prstGeom prst="rect">
            <a:avLst/>
          </a:prstGeom>
          <a:effectLst>
            <a:outerShdw blurRad="177800" dist="76200" dir="2700000" algn="tl" rotWithShape="0">
              <a:schemeClr val="accent1">
                <a:lumMod val="75000"/>
                <a:alpha val="40000"/>
              </a:schemeClr>
            </a:outerShdw>
          </a:effectLst>
        </p:spPr>
        <p:txBody>
          <a:bodyPr wrap="none" lIns="0" tIns="0" rIns="0" bIns="0" anchor="ctr">
            <a:noAutofit/>
          </a:bodyPr>
          <a:lstStyle/>
          <a:p>
            <a:pPr lvl="0" algn="ctr">
              <a:spcBef>
                <a:spcPct val="0"/>
              </a:spcBef>
              <a:spcAft>
                <a:spcPct val="0"/>
              </a:spcAft>
              <a:buClrTx/>
              <a:buSzTx/>
              <a:buFontTx/>
            </a:pPr>
            <a:r>
              <a:rPr lang="en-US" sz="3600" b="1">
                <a:solidFill>
                  <a:srgbClr val="FFFFFF"/>
                </a:solidFill>
                <a:latin typeface="+mn-ea"/>
                <a:cs typeface="+mn-ea"/>
                <a:sym typeface="+mn-ea"/>
              </a:rPr>
              <a:t>03 </a:t>
            </a:r>
            <a:r>
              <a:rPr lang="zh-CN" altLang="en-US" sz="3600" b="1">
                <a:solidFill>
                  <a:schemeClr val="bg1"/>
                </a:solidFill>
                <a:latin typeface="+mn-ea"/>
                <a:cs typeface="+mn-ea"/>
                <a:sym typeface="+mn-ea"/>
              </a:rPr>
              <a:t>灵活</a:t>
            </a:r>
            <a:endParaRPr lang="zh-CN" altLang="en-US" sz="3600" b="1" dirty="0">
              <a:solidFill>
                <a:schemeClr val="bg1"/>
              </a:solidFill>
              <a:latin typeface="+mn-ea"/>
              <a:cs typeface="+mn-ea"/>
              <a:sym typeface="+mn-ea"/>
            </a:endParaRPr>
          </a:p>
        </p:txBody>
      </p:sp>
      <p:sp>
        <p:nvSpPr>
          <p:cNvPr id="21" name="序号"/>
          <p:cNvSpPr/>
          <p:nvPr>
            <p:custDataLst>
              <p:tags r:id="rId5"/>
            </p:custDataLst>
          </p:nvPr>
        </p:nvSpPr>
        <p:spPr>
          <a:xfrm>
            <a:off x="5019040" y="4769485"/>
            <a:ext cx="2153920" cy="640080"/>
          </a:xfrm>
          <a:prstGeom prst="rect">
            <a:avLst/>
          </a:prstGeom>
          <a:effectLst>
            <a:outerShdw blurRad="177800" dist="76200" dir="2700000" algn="tl" rotWithShape="0">
              <a:schemeClr val="accent2">
                <a:lumMod val="75000"/>
                <a:alpha val="40000"/>
              </a:schemeClr>
            </a:outerShdw>
          </a:effectLst>
        </p:spPr>
        <p:txBody>
          <a:bodyPr wrap="none" lIns="0" tIns="0" rIns="0" bIns="0" anchor="ctr">
            <a:noAutofit/>
          </a:bodyPr>
          <a:lstStyle/>
          <a:p>
            <a:pPr lvl="0" algn="ctr">
              <a:spcBef>
                <a:spcPct val="0"/>
              </a:spcBef>
              <a:spcAft>
                <a:spcPct val="0"/>
              </a:spcAft>
              <a:buClrTx/>
              <a:buSzTx/>
              <a:buFontTx/>
            </a:pPr>
            <a:r>
              <a:rPr lang="en-US" sz="3600" b="1">
                <a:solidFill>
                  <a:srgbClr val="FFFFFF"/>
                </a:solidFill>
                <a:latin typeface="+mn-ea"/>
                <a:cs typeface="+mn-ea"/>
                <a:sym typeface="+mn-ea"/>
              </a:rPr>
              <a:t>02 </a:t>
            </a:r>
            <a:r>
              <a:rPr lang="zh-CN" altLang="en-US" sz="3600" b="1">
                <a:solidFill>
                  <a:schemeClr val="bg1"/>
                </a:solidFill>
                <a:latin typeface="+mn-ea"/>
                <a:cs typeface="+mn-ea"/>
                <a:sym typeface="+mn-ea"/>
              </a:rPr>
              <a:t>均衡磨损</a:t>
            </a:r>
            <a:endParaRPr lang="zh-CN" altLang="en-US" sz="3600" b="1" dirty="0">
              <a:solidFill>
                <a:schemeClr val="bg1"/>
              </a:solidFill>
              <a:latin typeface="+mn-ea"/>
              <a:cs typeface="+mn-ea"/>
              <a:sym typeface="+mn-ea"/>
            </a:endParaRPr>
          </a:p>
        </p:txBody>
      </p:sp>
      <p:sp>
        <p:nvSpPr>
          <p:cNvPr id="25" name="序号"/>
          <p:cNvSpPr/>
          <p:nvPr>
            <p:custDataLst>
              <p:tags r:id="rId6"/>
            </p:custDataLst>
          </p:nvPr>
        </p:nvSpPr>
        <p:spPr>
          <a:xfrm>
            <a:off x="1040765" y="4769485"/>
            <a:ext cx="1765300" cy="640080"/>
          </a:xfrm>
          <a:prstGeom prst="rect">
            <a:avLst/>
          </a:prstGeom>
          <a:effectLst>
            <a:outerShdw blurRad="177800" dist="76200" dir="2700000" algn="tl" rotWithShape="0">
              <a:schemeClr val="accent1">
                <a:lumMod val="75000"/>
                <a:alpha val="40000"/>
              </a:schemeClr>
            </a:outerShdw>
          </a:effectLst>
        </p:spPr>
        <p:txBody>
          <a:bodyPr wrap="none" lIns="0" tIns="0" rIns="0" bIns="0" anchor="ctr">
            <a:noAutofit/>
          </a:bodyPr>
          <a:lstStyle/>
          <a:p>
            <a:pPr lvl="0" algn="ctr">
              <a:spcBef>
                <a:spcPct val="0"/>
              </a:spcBef>
              <a:spcAft>
                <a:spcPct val="0"/>
              </a:spcAft>
              <a:buClrTx/>
              <a:buSzTx/>
              <a:buFontTx/>
            </a:pPr>
            <a:r>
              <a:rPr lang="en-US" sz="3600" b="1" dirty="0">
                <a:solidFill>
                  <a:srgbClr val="FFFFFF"/>
                </a:solidFill>
                <a:latin typeface="+mn-ea"/>
                <a:cs typeface="+mn-ea"/>
                <a:sym typeface="+mn-ea"/>
              </a:rPr>
              <a:t>01 </a:t>
            </a:r>
            <a:r>
              <a:rPr lang="zh-CN" altLang="en-US" sz="3600" b="1" dirty="0">
                <a:solidFill>
                  <a:srgbClr val="FFFFFF"/>
                </a:solidFill>
                <a:latin typeface="+mn-ea"/>
                <a:cs typeface="+mn-ea"/>
                <a:sym typeface="+mn-ea"/>
              </a:rPr>
              <a:t>高效</a:t>
            </a:r>
            <a:endParaRPr lang="zh-CN" altLang="en-US" sz="3600" b="1" dirty="0">
              <a:solidFill>
                <a:srgbClr val="FFFFFF"/>
              </a:solidFill>
              <a:latin typeface="+mn-ea"/>
              <a:cs typeface="+mn-ea"/>
              <a:sym typeface="+mn-ea"/>
            </a:endParaRPr>
          </a:p>
        </p:txBody>
      </p:sp>
      <p:sp>
        <p:nvSpPr>
          <p:cNvPr id="6" name="标题 5"/>
          <p:cNvSpPr>
            <a:spLocks noGrp="1"/>
          </p:cNvSpPr>
          <p:nvPr>
            <p:ph type="title"/>
            <p:custDataLst>
              <p:tags r:id="rId7"/>
            </p:custDataLst>
          </p:nvPr>
        </p:nvSpPr>
        <p:spPr/>
        <p:txBody>
          <a:bodyPr/>
          <a:lstStyle/>
          <a:p>
            <a:r>
              <a:rPr lang="en-US" altLang="zh-CN" dirty="0">
                <a:sym typeface="+mn-ea"/>
              </a:rPr>
              <a:t>1.5.</a:t>
            </a:r>
            <a:r>
              <a:rPr lang="zh-CN" altLang="en-US" dirty="0">
                <a:sym typeface="+mn-ea"/>
              </a:rPr>
              <a:t>成果</a:t>
            </a:r>
            <a:r>
              <a:rPr lang="en-US" altLang="zh-CN" dirty="0">
                <a:sym typeface="+mn-ea"/>
              </a:rPr>
              <a:t>-基于日志型的flash文件系统-FFS</a:t>
            </a:r>
            <a:endParaRPr lang="zh-CN" altLang="en-US" dirty="0"/>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5514170" y="3048024"/>
            <a:ext cx="5412458" cy="1759920"/>
          </a:xfrm>
        </p:spPr>
        <p:txBody>
          <a:bodyPr/>
          <a:lstStyle/>
          <a:p>
            <a:r>
              <a:rPr lang="zh-CN" altLang="en-US" dirty="0"/>
              <a:t>设计理论及</a:t>
            </a:r>
            <a:r>
              <a:rPr lang="zh-CN" altLang="en-US" dirty="0"/>
              <a:t>原理</a:t>
            </a:r>
            <a:endParaRPr lang="zh-CN" altLang="en-US" dirty="0"/>
          </a:p>
        </p:txBody>
      </p:sp>
      <p:sp>
        <p:nvSpPr>
          <p:cNvPr id="6" name="节编号"/>
          <p:cNvSpPr>
            <a:spLocks noGrp="1"/>
          </p:cNvSpPr>
          <p:nvPr>
            <p:ph type="body" sz="quarter" idx="13"/>
            <p:custDataLst>
              <p:tags r:id="rId2"/>
            </p:custDataLst>
          </p:nvPr>
        </p:nvSpPr>
        <p:spPr>
          <a:xfrm>
            <a:off x="6575549" y="966615"/>
            <a:ext cx="4351080" cy="2062700"/>
          </a:xfrm>
        </p:spPr>
        <p:txBody>
          <a:bodyPr/>
          <a:lstStyle/>
          <a:p>
            <a:r>
              <a:rPr lang="en-US" altLang="zh-CN" dirty="0"/>
              <a:t>02</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ags/tag1.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TYPE" val="i"/>
  <p:tag name="KSO_WM_UNIT_INDEX" val="11"/>
  <p:tag name="KSO_WM_BEAUTIFY_FLAG" val="#wm#"/>
  <p:tag name="KSO_WM_TAG_VERSION" val="3.0"/>
  <p:tag name="KSO_WM_UNIT_ID" val="_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1.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2.xml><?xml version="1.0" encoding="utf-8"?>
<p:tagLst xmlns:p="http://schemas.openxmlformats.org/presentationml/2006/main">
  <p:tag name="KSO_WM_UNIT_TYPE" val="i"/>
  <p:tag name="KSO_WM_UNIT_INDEX" val="4"/>
  <p:tag name="KSO_WM_BEAUTIFY_FLAG" val="#wm#"/>
  <p:tag name="KSO_WM_TAG_VERSION" val="3.0"/>
  <p:tag name="KSO_WM_UNIT_ID" val="_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3.xml><?xml version="1.0" encoding="utf-8"?>
<p:tagLst xmlns:p="http://schemas.openxmlformats.org/presentationml/2006/main">
  <p:tag name="KSO_WM_UNIT_TYPE" val="i"/>
  <p:tag name="KSO_WM_UNIT_INDEX" val="5"/>
  <p:tag name="KSO_WM_BEAUTIFY_FLAG" val="#wm#"/>
  <p:tag name="KSO_WM_TAG_VERSION" val="3.0"/>
  <p:tag name="KSO_WM_UNIT_ID" val="_0*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4.xml><?xml version="1.0" encoding="utf-8"?>
<p:tagLst xmlns:p="http://schemas.openxmlformats.org/presentationml/2006/main">
  <p:tag name="KSO_WM_UNIT_TYPE" val="i"/>
  <p:tag name="KSO_WM_UNIT_INDEX" val="6"/>
  <p:tag name="KSO_WM_BEAUTIFY_FLAG" val="#wm#"/>
  <p:tag name="KSO_WM_TAG_VERSION" val="3.0"/>
  <p:tag name="KSO_WM_UNIT_ID" val="_0*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6.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7.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8.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5919"/>
</p:tagLst>
</file>

<file path=ppt/tags/tag10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5919"/>
</p:tagLst>
</file>

<file path=ppt/tags/tag11.xml><?xml version="1.0" encoding="utf-8"?>
<p:tagLst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5919"/>
  <p:tag name="KSO_WM_TEMPLATE_CATEGORY" val="custom"/>
  <p:tag name="KSO_WM_TEMPLATE_MASTER_TYPE" val="0"/>
  <p:tag name="KSO_WM_TEMPLATE_COLORSEQUENCE" val="1,2,3,1,2,3"/>
</p:tagLst>
</file>

<file path=ppt/tags/tag111.xml><?xml version="1.0" encoding="utf-8"?>
<p:tagLst xmlns:p="http://schemas.openxmlformats.org/presentationml/2006/main">
  <p:tag name="KSO_WM_UNIT_TYPE" val="a"/>
  <p:tag name="KSO_WM_UNIT_INDEX" val="1"/>
  <p:tag name="KSO_WM_BEAUTIFY_FLAG" val="#wm#"/>
  <p:tag name="KSO_WM_TAG_VERSION" val="3.0"/>
  <p:tag name="KSO_WM_UNIT_PRESET_TEXT" val="单击此处&#13;添加文档标题内容"/>
  <p:tag name="KSO_WM_UNIT_ID" val="custom20235919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ISCONTENTSTITLE" val="0"/>
</p:tagLst>
</file>

<file path=ppt/tags/tag112.xml><?xml version="1.0" encoding="utf-8"?>
<p:tagLst xmlns:p="http://schemas.openxmlformats.org/presentationml/2006/main">
  <p:tag name="KSO_WM_UNIT_TYPE" val="f"/>
  <p:tag name="KSO_WM_UNIT_SUBTYPE" val="g"/>
  <p:tag name="KSO_WM_UNIT_INDEX" val="2"/>
  <p:tag name="KSO_WM_BEAUTIFY_FLAG" val="#wm#"/>
  <p:tag name="KSO_WM_TAG_VERSION" val="3.0"/>
  <p:tag name="KSO_WM_UNIT_PRESET_TEXT" val="金山办公软件有限公司"/>
  <p:tag name="KSO_WM_UNIT_ID" val="custom20235919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VALUE" val="11"/>
</p:tagLst>
</file>

<file path=ppt/tags/tag113.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汇报人：WPS"/>
  <p:tag name="KSO_WM_UNIT_ID" val="custom20235919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VALUE" val="11"/>
</p:tagLst>
</file>

<file path=ppt/tags/tag114.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5919"/>
  <p:tag name="KSO_WM_TEMPLATE_CATEGORY" val="custom"/>
  <p:tag name="KSO_WM_SLIDE_INDEX" val="1"/>
  <p:tag name="KSO_WM_SLIDE_ID" val="custom20235919_1"/>
  <p:tag name="KSO_WM_TEMPLATE_MASTER_TYPE" val="0"/>
  <p:tag name="KSO_WM_SLIDE_LAYOUT" val="a_f"/>
  <p:tag name="KSO_WM_SLIDE_LAYOUT_CNT" val="1_2"/>
  <p:tag name="KSO_WM_TEMPLATE_COLORSEQUENCE" val="1,2,3,1,2,3"/>
</p:tagLst>
</file>

<file path=ppt/tags/tag115.xml><?xml version="1.0" encoding="utf-8"?>
<p:tagLst xmlns:p="http://schemas.openxmlformats.org/presentationml/2006/main">
  <p:tag name="KSO_WM_UNIT_TYPE" val="a"/>
  <p:tag name="KSO_WM_UNIT_INDEX" val="1"/>
  <p:tag name="KSO_WM_BEAUTIFY_FLAG" val="#wm#"/>
  <p:tag name="KSO_WM_TAG_VERSION" val="3.0"/>
  <p:tag name="KSO_WM_UNIT_PRESET_TEXT" val="目录"/>
  <p:tag name="KSO_WM_UNIT_ISCONTENTSTITLE" val="1"/>
  <p:tag name="KSO_WM_DIAGRAM_GROUP_CODE" val="l1-1"/>
  <p:tag name="KSO_WM_DIAGRAM_COLOR_TRICK" val="1"/>
  <p:tag name="KSO_WM_DIAGRAM_COLOR_TEXT_CAN_REMOVE" val="n"/>
  <p:tag name="KSO_WM_UNIT_ID" val="custom20235919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TEXT_FILL_FORE_SCHEMECOLOR_INDEX" val="5"/>
  <p:tag name="KSO_WM_UNIT_USESOURCEFORMAT_APPLY" val="0"/>
</p:tagLst>
</file>

<file path=ppt/tags/tag116.xml><?xml version="1.0" encoding="utf-8"?>
<p:tagLst xmlns:p="http://schemas.openxmlformats.org/presentationml/2006/main">
  <p:tag name="KSO_WM_UNIT_TYPE" val="l_h_i"/>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solid&quot;:{&quot;brightness&quot;:0,&quot;colorType&quot;:1,&quot;foreColorIndex&quot;:2,&quot;transparency&quot;:0},&quot;type&quot;:1},&quot;glow&quot;:{&quot;colorType&quot;:0},&quot;line&quot;:{&quot;type&quot;:0},&quot;shadow&quot;:{&quot;brightness&quot;:0.6000000238418579,&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2"/>
  <p:tag name="KSO_WM_UNIT_FILL_TYPE" val="1"/>
  <p:tag name="KSO_WM_UNIT_SHADOW_SCHEMECOLOR_INDEX" val="5"/>
  <p:tag name="KSO_WM_UNIT_TEXT_FILL_FORE_SCHEMECOLOR_INDEX" val="2"/>
  <p:tag name="KSO_WM_UNIT_TEXT_FILL_TYPE" val="1"/>
  <p:tag name="KSO_WM_UNIT_USESOURCEFORMAT_APPLY" val="0"/>
</p:tagLst>
</file>

<file path=ppt/tags/tag117.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UNIT_PRESET_TEXT" val="添加目录项标题"/>
  <p:tag name="KSO_WM_DIAGRAM_GROUP_CODE" val="l1-1"/>
  <p:tag name="KSO_WM_DIAGRAM_COLOR_TRICK" val="1"/>
  <p:tag name="KSO_WM_DIAGRAM_COLOR_TEXT_CAN_REMOVE" val="n"/>
  <p:tag name="KSO_WM_UNIT_ID" val="custom20235919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UNIT_SUBTYPE" val="a"/>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1"/>
  <p:tag name="KSO_WM_UNIT_USESOURCEFORMAT_APPLY" val="0"/>
</p:tagLst>
</file>

<file path=ppt/tags/tag118.xml><?xml version="1.0" encoding="utf-8"?>
<p:tagLst xmlns:p="http://schemas.openxmlformats.org/presentationml/2006/main">
  <p:tag name="KSO_WM_UNIT_TYPE" val="l_h_i"/>
  <p:tag name="KSO_WM_UNIT_INDEX" val="1_1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gradient&quot;:[{&quot;brightness&quot;:0.800000011920929,&quot;colorType&quot;:1,&quot;foreColorIndex&quot;:5,&quot;pos&quot;:0.23000000417232513,&quot;transparency&quot;:1},{&quot;brightness&quot;:0.800000011920929,&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TEXT_FILL_FORE_SCHEMECOLOR_INDEX" val="2"/>
  <p:tag name="KSO_WM_UNIT_TEXT_FILL_TYPE" val="1"/>
  <p:tag name="KSO_WM_UNIT_USESOURCEFORMAT_APPLY" val="0"/>
</p:tagLst>
</file>

<file path=ppt/tags/tag119.xml><?xml version="1.0" encoding="utf-8"?>
<p:tagLst xmlns:p="http://schemas.openxmlformats.org/presentationml/2006/main">
  <p:tag name="KSO_WM_UNIT_TYPE" val="l_h_i"/>
  <p:tag name="KSO_WM_UNIT_SUBTYPE" val="d"/>
  <p:tag name="KSO_WM_UNIT_INDEX" val="1_1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1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12.xml><?xml version="1.0" encoding="utf-8"?>
<p:tagLst xmlns:p="http://schemas.openxmlformats.org/presentationml/2006/main">
  <p:tag name="KSO_WM_UNIT_TYPE" val="a"/>
  <p:tag name="KSO_WM_UNIT_INDEX" val="1"/>
  <p:tag name="KSO_WM_BEAUTIFY_FLAG" val="#wm#"/>
  <p:tag name="KSO_WM_TAG_VERSION" val="3.0"/>
  <p:tag name="KSO_WM_UNIT_PRESET_TEXT" val="单击此处&#13;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20.xml><?xml version="1.0" encoding="utf-8"?>
<p:tagLst xmlns:p="http://schemas.openxmlformats.org/presentationml/2006/main">
  <p:tag name="KSO_WM_UNIT_TYPE" val="l_h_i"/>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solid&quot;:{&quot;brightness&quot;:0,&quot;colorType&quot;:1,&quot;foreColorIndex&quot;:2,&quot;transparency&quot;:0},&quot;type&quot;:1},&quot;glow&quot;:{&quot;colorType&quot;:0},&quot;line&quot;:{&quot;type&quot;:0},&quot;shadow&quot;:{&quot;brightness&quot;:0.6000000238418579,&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2"/>
  <p:tag name="KSO_WM_UNIT_FILL_TYPE" val="1"/>
  <p:tag name="KSO_WM_UNIT_SHADOW_SCHEMECOLOR_INDEX" val="5"/>
  <p:tag name="KSO_WM_UNIT_TEXT_FILL_FORE_SCHEMECOLOR_INDEX" val="2"/>
  <p:tag name="KSO_WM_UNIT_TEXT_FILL_TYPE" val="1"/>
  <p:tag name="KSO_WM_UNIT_USESOURCEFORMAT_APPLY" val="0"/>
</p:tagLst>
</file>

<file path=ppt/tags/tag121.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UNIT_PRESET_TEXT" val="添加目录项标题"/>
  <p:tag name="KSO_WM_DIAGRAM_GROUP_CODE" val="l1-1"/>
  <p:tag name="KSO_WM_DIAGRAM_COLOR_TRICK" val="1"/>
  <p:tag name="KSO_WM_DIAGRAM_COLOR_TEXT_CAN_REMOVE" val="n"/>
  <p:tag name="KSO_WM_UNIT_ID" val="custom20235919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UNIT_SUBTYPE" val="a"/>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1"/>
  <p:tag name="KSO_WM_UNIT_USESOURCEFORMAT_APPLY" val="0"/>
</p:tagLst>
</file>

<file path=ppt/tags/tag122.xml><?xml version="1.0" encoding="utf-8"?>
<p:tagLst xmlns:p="http://schemas.openxmlformats.org/presentationml/2006/main">
  <p:tag name="KSO_WM_UNIT_TYPE" val="l_h_i"/>
  <p:tag name="KSO_WM_UNIT_INDEX" val="1_2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gradient&quot;:[{&quot;brightness&quot;:0.800000011920929,&quot;colorType&quot;:1,&quot;foreColorIndex&quot;:5,&quot;pos&quot;:0.23000000417232513,&quot;transparency&quot;:1},{&quot;brightness&quot;:0.800000011920929,&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TEXT_FILL_FORE_SCHEMECOLOR_INDEX" val="2"/>
  <p:tag name="KSO_WM_UNIT_TEXT_FILL_TYPE" val="1"/>
  <p:tag name="KSO_WM_UNIT_USESOURCEFORMAT_APPLY" val="0"/>
</p:tagLst>
</file>

<file path=ppt/tags/tag123.xml><?xml version="1.0" encoding="utf-8"?>
<p:tagLst xmlns:p="http://schemas.openxmlformats.org/presentationml/2006/main">
  <p:tag name="KSO_WM_UNIT_TYPE" val="l_h_i"/>
  <p:tag name="KSO_WM_UNIT_SUBTYPE" val="d"/>
  <p:tag name="KSO_WM_UNIT_INDEX" val="1_2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124.xml><?xml version="1.0" encoding="utf-8"?>
<p:tagLst xmlns:p="http://schemas.openxmlformats.org/presentationml/2006/main">
  <p:tag name="KSO_WM_UNIT_TYPE" val="l_h_i"/>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solid&quot;:{&quot;brightness&quot;:0,&quot;colorType&quot;:1,&quot;foreColorIndex&quot;:2,&quot;transparency&quot;:0},&quot;type&quot;:1},&quot;glow&quot;:{&quot;colorType&quot;:0},&quot;line&quot;:{&quot;type&quot;:0},&quot;shadow&quot;:{&quot;brightness&quot;:0.6000000238418579,&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2"/>
  <p:tag name="KSO_WM_UNIT_FILL_TYPE" val="1"/>
  <p:tag name="KSO_WM_UNIT_SHADOW_SCHEMECOLOR_INDEX" val="5"/>
  <p:tag name="KSO_WM_UNIT_TEXT_FILL_FORE_SCHEMECOLOR_INDEX" val="2"/>
  <p:tag name="KSO_WM_UNIT_TEXT_FILL_TYPE" val="1"/>
  <p:tag name="KSO_WM_UNIT_USESOURCEFORMAT_APPLY" val="0"/>
</p:tagLst>
</file>

<file path=ppt/tags/tag125.xml><?xml version="1.0" encoding="utf-8"?>
<p:tagLst xmlns:p="http://schemas.openxmlformats.org/presentationml/2006/main">
  <p:tag name="KSO_WM_UNIT_TYPE" val="l_h_f"/>
  <p:tag name="KSO_WM_UNIT_INDEX" val="1_3_1"/>
  <p:tag name="KSO_WM_BEAUTIFY_FLAG" val="#wm#"/>
  <p:tag name="KSO_WM_TAG_VERSION" val="3.0"/>
  <p:tag name="KSO_WM_DIAGRAM_VERSION" val="3"/>
  <p:tag name="KSO_WM_UNIT_PRESET_TEXT" val="添加目录项标题"/>
  <p:tag name="KSO_WM_DIAGRAM_GROUP_CODE" val="l1-1"/>
  <p:tag name="KSO_WM_DIAGRAM_COLOR_TRICK" val="1"/>
  <p:tag name="KSO_WM_DIAGRAM_COLOR_TEXT_CAN_REMOVE" val="n"/>
  <p:tag name="KSO_WM_UNIT_ID" val="custom20235919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UNIT_SUBTYPE" val="a"/>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1"/>
  <p:tag name="KSO_WM_UNIT_USESOURCEFORMAT_APPLY" val="0"/>
</p:tagLst>
</file>

<file path=ppt/tags/tag126.xml><?xml version="1.0" encoding="utf-8"?>
<p:tagLst xmlns:p="http://schemas.openxmlformats.org/presentationml/2006/main">
  <p:tag name="KSO_WM_UNIT_TYPE" val="l_h_i"/>
  <p:tag name="KSO_WM_UNIT_INDEX" val="1_3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gradient&quot;:[{&quot;brightness&quot;:0.800000011920929,&quot;colorType&quot;:1,&quot;foreColorIndex&quot;:5,&quot;pos&quot;:0.23000000417232513,&quot;transparency&quot;:1},{&quot;brightness&quot;:0.800000011920929,&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TEXT_FILL_FORE_SCHEMECOLOR_INDEX" val="2"/>
  <p:tag name="KSO_WM_UNIT_TEXT_FILL_TYPE" val="1"/>
  <p:tag name="KSO_WM_UNIT_USESOURCEFORMAT_APPLY" val="0"/>
</p:tagLst>
</file>

<file path=ppt/tags/tag127.xml><?xml version="1.0" encoding="utf-8"?>
<p:tagLst xmlns:p="http://schemas.openxmlformats.org/presentationml/2006/main">
  <p:tag name="KSO_WM_UNIT_TYPE" val="l_h_i"/>
  <p:tag name="KSO_WM_UNIT_SUBTYPE" val="d"/>
  <p:tag name="KSO_WM_UNIT_INDEX" val="1_3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3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128.xml><?xml version="1.0" encoding="utf-8"?>
<p:tagLst xmlns:p="http://schemas.openxmlformats.org/presentationml/2006/main">
  <p:tag name="KSO_WM_UNIT_TYPE" val="l_h_i"/>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solid&quot;:{&quot;brightness&quot;:0,&quot;colorType&quot;:1,&quot;foreColorIndex&quot;:2,&quot;transparency&quot;:0},&quot;type&quot;:1},&quot;glow&quot;:{&quot;colorType&quot;:0},&quot;line&quot;:{&quot;type&quot;:0},&quot;shadow&quot;:{&quot;brightness&quot;:0.6000000238418579,&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2"/>
  <p:tag name="KSO_WM_UNIT_FILL_TYPE" val="1"/>
  <p:tag name="KSO_WM_UNIT_SHADOW_SCHEMECOLOR_INDEX" val="5"/>
  <p:tag name="KSO_WM_UNIT_TEXT_FILL_FORE_SCHEMECOLOR_INDEX" val="2"/>
  <p:tag name="KSO_WM_UNIT_TEXT_FILL_TYPE" val="1"/>
  <p:tag name="KSO_WM_UNIT_USESOURCEFORMAT_APPLY" val="0"/>
</p:tagLst>
</file>

<file path=ppt/tags/tag129.xml><?xml version="1.0" encoding="utf-8"?>
<p:tagLst xmlns:p="http://schemas.openxmlformats.org/presentationml/2006/main">
  <p:tag name="KSO_WM_UNIT_TYPE" val="l_h_f"/>
  <p:tag name="KSO_WM_UNIT_INDEX" val="1_4_1"/>
  <p:tag name="KSO_WM_BEAUTIFY_FLAG" val="#wm#"/>
  <p:tag name="KSO_WM_TAG_VERSION" val="3.0"/>
  <p:tag name="KSO_WM_DIAGRAM_VERSION" val="3"/>
  <p:tag name="KSO_WM_UNIT_PRESET_TEXT" val="添加目录项标题"/>
  <p:tag name="KSO_WM_DIAGRAM_GROUP_CODE" val="l1-1"/>
  <p:tag name="KSO_WM_DIAGRAM_COLOR_TRICK" val="1"/>
  <p:tag name="KSO_WM_DIAGRAM_COLOR_TEXT_CAN_REMOVE" val="n"/>
  <p:tag name="KSO_WM_UNIT_ID" val="custom20235919_6*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UNIT_SUBTYPE" val="a"/>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1"/>
  <p:tag name="KSO_WM_UNIT_USESOURCEFORMAT_APPLY" val="0"/>
</p:tagLst>
</file>

<file path=ppt/tags/tag13.xml><?xml version="1.0" encoding="utf-8"?>
<p:tagLst xmlns:p="http://schemas.openxmlformats.org/presentationml/2006/main">
  <p:tag name="KSO_WM_UNIT_TYPE" val="f"/>
  <p:tag name="KSO_WM_UNIT_SUBTYPE" val="g"/>
  <p:tag name="KSO_WM_UNIT_INDEX" val="2"/>
  <p:tag name="KSO_WM_BEAUTIFY_FLAG" val="#wm#"/>
  <p:tag name="KSO_WM_TAG_VERSION" val="3.0"/>
  <p:tag name="KSO_WM_UNIT_PRESET_TEXT" val="公司名"/>
  <p:tag name="KSO_WM_UNIT_ID" val="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p="http://schemas.openxmlformats.org/presentationml/2006/main">
  <p:tag name="KSO_WM_UNIT_TYPE" val="l_h_i"/>
  <p:tag name="KSO_WM_UNIT_INDEX" val="1_4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gradient&quot;:[{&quot;brightness&quot;:0.800000011920929,&quot;colorType&quot;:1,&quot;foreColorIndex&quot;:5,&quot;pos&quot;:0.23000000417232513,&quot;transparency&quot;:1},{&quot;brightness&quot;:0.800000011920929,&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TEXT_FILL_FORE_SCHEMECOLOR_INDEX" val="2"/>
  <p:tag name="KSO_WM_UNIT_TEXT_FILL_TYPE" val="1"/>
  <p:tag name="KSO_WM_UNIT_USESOURCEFORMAT_APPLY" val="0"/>
</p:tagLst>
</file>

<file path=ppt/tags/tag131.xml><?xml version="1.0" encoding="utf-8"?>
<p:tagLst xmlns:p="http://schemas.openxmlformats.org/presentationml/2006/main">
  <p:tag name="KSO_WM_UNIT_TYPE" val="l_h_i"/>
  <p:tag name="KSO_WM_UNIT_SUBTYPE" val="d"/>
  <p:tag name="KSO_WM_UNIT_INDEX" val="1_4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4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132.xml><?xml version="1.0" encoding="utf-8"?>
<p:tagLst xmlns:p="http://schemas.openxmlformats.org/presentationml/2006/main">
  <p:tag name="KSO_WM_UNIT_TYPE" val="l_h_i"/>
  <p:tag name="KSO_WM_UNIT_INDEX" val="1_5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solid&quot;:{&quot;brightness&quot;:0,&quot;colorType&quot;:1,&quot;foreColorIndex&quot;:2,&quot;transparency&quot;:0},&quot;type&quot;:1},&quot;glow&quot;:{&quot;colorType&quot;:0},&quot;line&quot;:{&quot;type&quot;:0},&quot;shadow&quot;:{&quot;brightness&quot;:0.6000000238418579,&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2"/>
  <p:tag name="KSO_WM_UNIT_FILL_TYPE" val="1"/>
  <p:tag name="KSO_WM_UNIT_SHADOW_SCHEMECOLOR_INDEX" val="5"/>
  <p:tag name="KSO_WM_UNIT_TEXT_FILL_FORE_SCHEMECOLOR_INDEX" val="2"/>
  <p:tag name="KSO_WM_UNIT_TEXT_FILL_TYPE" val="1"/>
  <p:tag name="KSO_WM_UNIT_USESOURCEFORMAT_APPLY" val="0"/>
</p:tagLst>
</file>

<file path=ppt/tags/tag133.xml><?xml version="1.0" encoding="utf-8"?>
<p:tagLst xmlns:p="http://schemas.openxmlformats.org/presentationml/2006/main">
  <p:tag name="KSO_WM_UNIT_TYPE" val="l_h_f"/>
  <p:tag name="KSO_WM_UNIT_INDEX" val="1_5_1"/>
  <p:tag name="KSO_WM_BEAUTIFY_FLAG" val="#wm#"/>
  <p:tag name="KSO_WM_TAG_VERSION" val="3.0"/>
  <p:tag name="KSO_WM_DIAGRAM_VERSION" val="3"/>
  <p:tag name="KSO_WM_UNIT_PRESET_TEXT" val="添加目录项标题"/>
  <p:tag name="KSO_WM_DIAGRAM_GROUP_CODE" val="l1-1"/>
  <p:tag name="KSO_WM_DIAGRAM_COLOR_TRICK" val="1"/>
  <p:tag name="KSO_WM_DIAGRAM_COLOR_TEXT_CAN_REMOVE" val="n"/>
  <p:tag name="KSO_WM_UNIT_ID" val="custom20235919_6*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UNIT_SUBTYPE" val="a"/>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1"/>
  <p:tag name="KSO_WM_UNIT_USESOURCEFORMAT_APPLY" val="0"/>
</p:tagLst>
</file>

<file path=ppt/tags/tag134.xml><?xml version="1.0" encoding="utf-8"?>
<p:tagLst xmlns:p="http://schemas.openxmlformats.org/presentationml/2006/main">
  <p:tag name="KSO_WM_UNIT_TYPE" val="l_h_i"/>
  <p:tag name="KSO_WM_UNIT_INDEX" val="1_5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5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gradient&quot;:[{&quot;brightness&quot;:0.800000011920929,&quot;colorType&quot;:1,&quot;foreColorIndex&quot;:5,&quot;pos&quot;:0.23000000417232513,&quot;transparency&quot;:1},{&quot;brightness&quot;:0.800000011920929,&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TEXT_FILL_FORE_SCHEMECOLOR_INDEX" val="2"/>
  <p:tag name="KSO_WM_UNIT_TEXT_FILL_TYPE" val="1"/>
  <p:tag name="KSO_WM_UNIT_USESOURCEFORMAT_APPLY" val="0"/>
</p:tagLst>
</file>

<file path=ppt/tags/tag135.xml><?xml version="1.0" encoding="utf-8"?>
<p:tagLst xmlns:p="http://schemas.openxmlformats.org/presentationml/2006/main">
  <p:tag name="KSO_WM_UNIT_TYPE" val="l_h_i"/>
  <p:tag name="KSO_WM_UNIT_SUBTYPE" val="d"/>
  <p:tag name="KSO_WM_UNIT_INDEX" val="1_5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19_6*l_h_i*1_5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19"/>
  <p:tag name="KSO_WM_TEMPLATE_CATEGORY" val="custom"/>
  <p:tag name="KSO_WM_DIAGRAM_MAX_ITEMCNT" val="6"/>
  <p:tag name="KSO_WM_DIAGRAM_MIN_ITEMCNT" val="2"/>
  <p:tag name="KSO_WM_DIAGRAM_VIRTUALLY_FRAME" val="{&quot;height&quot;:419.4419661172331,&quot;left&quot;:60.97503051757822,&quot;top&quot;:140.96094757617234,&quot;width&quot;:827.74993896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136.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6"/>
  <p:tag name="KSO_WM_DIAGRAM_GROUP_CODE" val="l1-1"/>
  <p:tag name="KSO_WM_BEAUTIFY_FLAG" val="#wm#"/>
  <p:tag name="KSO_WM_TEMPLATE_INDEX" val="20235919"/>
  <p:tag name="KSO_WM_TEMPLATE_CATEGORY" val="custom"/>
  <p:tag name="KSO_WM_SLIDE_INDEX" val="6"/>
  <p:tag name="KSO_WM_SLIDE_ID" val="custom20235919_6"/>
  <p:tag name="KSO_WM_TEMPLATE_MASTER_TYPE" val="0"/>
  <p:tag name="KSO_WM_SLIDE_LAYOUT" val="a_l"/>
  <p:tag name="KSO_WM_SLIDE_LAYOUT_CNT" val="1_1"/>
  <p:tag name="KSO_WM_SLIDE_DIAGTYPE" val="l"/>
  <p:tag name="KSO_WM_TEMPLATE_COLORSEQUENCE" val="1,2,3,1,2,3"/>
</p:tagLst>
</file>

<file path=ppt/tags/tag137.xml><?xml version="1.0" encoding="utf-8"?>
<p:tagLst xmlns:p="http://schemas.openxmlformats.org/presentationml/2006/main">
  <p:tag name="KSO_WM_UNIT_TYPE" val="a"/>
  <p:tag name="KSO_WM_UNIT_INDEX" val="1"/>
  <p:tag name="KSO_WM_BEAUTIFY_FLAG" val="#wm#"/>
  <p:tag name="KSO_WM_TAG_VERSION" val="3.0"/>
  <p:tag name="KSO_WM_UNIT_PRESET_TEXT" val="添加章节标题"/>
  <p:tag name="KSO_WM_UNIT_ID" val="custom20235919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ISCONTENTSTITLE" val="0"/>
</p:tagLst>
</file>

<file path=ppt/tags/tag138.xml><?xml version="1.0" encoding="utf-8"?>
<p:tagLst xmlns:p="http://schemas.openxmlformats.org/presentationml/2006/main">
  <p:tag name="KSO_WM_UNIT_TYPE" val="e"/>
  <p:tag name="KSO_WM_UNIT_INDEX" val="1"/>
  <p:tag name="KSO_WM_BEAUTIFY_FLAG" val="#wm#"/>
  <p:tag name="KSO_WM_TAG_VERSION" val="3.0"/>
  <p:tag name="KSO_WM_UNIT_PRESET_TEXT" val="01"/>
  <p:tag name="KSO_WM_UNIT_ID" val="custom20235919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Lst>
</file>

<file path=ppt/tags/tag139.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19"/>
  <p:tag name="KSO_WM_TEMPLATE_CATEGORY" val="custom"/>
  <p:tag name="KSO_WM_SLIDE_INDEX" val="7"/>
  <p:tag name="KSO_WM_SLIDE_ID" val="custom20235919_7"/>
  <p:tag name="KSO_WM_TEMPLATE_MASTER_TYPE" val="0"/>
  <p:tag name="KSO_WM_SLIDE_LAYOUT" val="a_e"/>
  <p:tag name="KSO_WM_SLIDE_LAYOUT_CNT" val="1_1"/>
  <p:tag name="KSO_WM_TEMPLATE_COLORSEQUENCE" val="1,2,3,1,2,3"/>
</p:tagLst>
</file>

<file path=ppt/tags/tag14.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FILL_FORE_SCHEMECOLOR_INDEX" val="15"/>
  <p:tag name="KSO_WM_UNIT_TEXT_FILL_TYPE" val="1"/>
  <p:tag name="KSO_WM_UNIT_USESOURCEFORMAT_APPLY" val="0"/>
</p:tagLst>
</file>

<file path=ppt/tags/tag141.xml><?xml version="1.0" encoding="utf-8"?>
<p:tagLst xmlns:p="http://schemas.openxmlformats.org/presentationml/2006/main">
  <p:tag name="KSO_WM_BEAUTIFY_FLAG" val="#wm#"/>
  <p:tag name="KSO_WM_UNIT_VALUE" val="1289*91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17_1*d*1"/>
  <p:tag name="KSO_WM_TEMPLATE_CATEGORY" val="custom"/>
  <p:tag name="KSO_WM_TEMPLATE_INDEX" val="20231717"/>
  <p:tag name="KSO_WM_UNIT_LAYERLEVEL" val="1"/>
  <p:tag name="KSO_WM_TAG_VERSION" val="3.0"/>
  <p:tag name="MH_PIC_SOURCE_TYPE" val="generate_slide_ai*VCG41N518678390*ai_v1.4.2.240611_ONLINE*1723616217681_56.1_78f0c229aa36-slide-6"/>
  <p:tag name="KSO_WM_UNIT_LINE_FORE_SCHEMECOLOR_INDEX" val="5"/>
  <p:tag name="KSO_WM_UNIT_LINE_FILL_TYPE" val="2"/>
  <p:tag name="KSO_WM_UNIT_SHADOW_SCHEMECOLOR_INDEX" val="5"/>
  <p:tag name="KSO_WM_UNIT_USESOURCEFORMAT_APPLY" val="0"/>
</p:tagLst>
</file>

<file path=ppt/tags/tag1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3*l_h_i*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4"/>
  <p:tag name="KSO_WM_DIAGRAM_MIN_ITEMCNT" val="2"/>
  <p:tag name="KSO_WM_DIAGRAM_VIRTUALLY_FRAME" val="{&quot;height&quot;:374.8359842519685,&quot;left&quot;:50.124881889763756,&quot;top&quot;:97.8,&quot;width&quot;:571.0751181102362}"/>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1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3*l_h_i*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4"/>
  <p:tag name="KSO_WM_DIAGRAM_MIN_ITEMCNT" val="2"/>
  <p:tag name="KSO_WM_DIAGRAM_VIRTUALLY_FRAME" val="{&quot;height&quot;:374.8359842519685,&quot;left&quot;:50.124881889763756,&quot;top&quot;:97.8,&quot;width&quot;:571.0751181102362}"/>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1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3*l_h_i*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4"/>
  <p:tag name="KSO_WM_DIAGRAM_MIN_ITEMCNT" val="2"/>
  <p:tag name="KSO_WM_DIAGRAM_VIRTUALLY_FRAME" val="{&quot;height&quot;:374.8359842519685,&quot;left&quot;:50.124881889763756,&quot;top&quot;:97.8,&quot;width&quot;:571.0751181102362}"/>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145.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diagram"/>
  <p:tag name="KSO_WM_TEMPLATE_INDEX" val="20231678"/>
  <p:tag name="KSO_WM_UNIT_LAYERLEVEL" val="1_1_1"/>
  <p:tag name="KSO_WM_TAG_VERSION" val="3.0"/>
  <p:tag name="KSO_WM_UNIT_VALUE" val="10"/>
  <p:tag name="KSO_WM_UNIT_TYPE" val="l_h_a"/>
  <p:tag name="KSO_WM_UNIT_ID" val="diagram20231678_3*l_h_a*1_1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4.8359842519685,&quot;left&quot;:50.124881889763756,&quot;top&quot;:97.8,&quot;width&quot;:571.0751181102362}"/>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146.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diagram"/>
  <p:tag name="KSO_WM_TEMPLATE_INDEX" val="20231678"/>
  <p:tag name="KSO_WM_UNIT_LAYERLEVEL" val="1_1_1"/>
  <p:tag name="KSO_WM_TAG_VERSION" val="3.0"/>
  <p:tag name="KSO_WM_UNIT_VALUE" val="10"/>
  <p:tag name="KSO_WM_UNIT_TYPE" val="l_h_a"/>
  <p:tag name="KSO_WM_UNIT_ID" val="diagram20231678_3*l_h_a*1_3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4.8359842519685,&quot;left&quot;:50.124881889763756,&quot;top&quot;:97.8,&quot;width&quot;:571.0751181102362}"/>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147.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diagram"/>
  <p:tag name="KSO_WM_TEMPLATE_INDEX" val="20231678"/>
  <p:tag name="KSO_WM_UNIT_LAYERLEVEL" val="1_1_1"/>
  <p:tag name="KSO_WM_TAG_VERSION" val="3.0"/>
  <p:tag name="KSO_WM_UNIT_VALUE" val="10"/>
  <p:tag name="KSO_WM_UNIT_TYPE" val="l_h_a"/>
  <p:tag name="KSO_WM_UNIT_ID" val="diagram20231678_3*l_h_a*1_2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4.8359842519685,&quot;left&quot;:50.124881889763756,&quot;top&quot;:97.8,&quot;width&quot;:571.0751181102362}"/>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148.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78_3*l_h_f*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4.8359842519685,&quot;left&quot;:50.124881889763756,&quot;top&quot;:97.8,&quot;width&quot;:571.07511811023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149.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78_3*l_h_f*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4.8359842519685,&quot;left&quot;:50.124881889763756,&quot;top&quot;:97.8,&quot;width&quot;:571.07511811023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1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78_3*l_h_f*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4.8359842519685,&quot;left&quot;:50.124881889763756,&quot;top&quot;:97.8,&quot;width&quot;:571.07511811023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15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6387*106.981"/>
  <p:tag name="KSO_WM_SLIDE_LAYOUT" val="a_d_l"/>
  <p:tag name="KSO_WM_SLIDE_LAYOUT_CNT" val="1_1_1"/>
  <p:tag name="KSO_WM_SPECIAL_SOURCE" val="bdnull"/>
  <p:tag name="KSO_WM_DIAGRAM_GROUP_CODE" val="l1-1"/>
  <p:tag name="KSO_WM_SLIDE_DIAGTYPE" val="l"/>
  <p:tag name="KSO_WM_TEMPLATE_INDEX" val="20235919"/>
  <p:tag name="KSO_WM_TEMPLATE_SUBCATEGORY" val="0"/>
  <p:tag name="KSO_WM_SLIDE_INDEX" val="1"/>
  <p:tag name="KSO_WM_TAG_VERSION" val="3.0"/>
  <p:tag name="KSO_WM_SLIDE_ID" val="custom20231717_1"/>
  <p:tag name="KSO_WM_SLIDE_ITEM_CNT" val="4"/>
</p:tagLst>
</file>

<file path=ppt/tags/tag152.xml><?xml version="1.0" encoding="utf-8"?>
<p:tagLst xmlns:p="http://schemas.openxmlformats.org/presentationml/2006/main">
  <p:tag name="KSO_WM_DIAGRAM_MAX_ITEMCNT" val="6"/>
  <p:tag name="KSO_WM_DIAGRAM_MIN_ITEMCNT" val="2"/>
  <p:tag name="KSO_WM_DIAGRAM_VIRTUALLY_FRAME" val="{&quot;height&quot;:254.1796112060547,&quot;left&quot;:46.52616909717945,&quot;top&quot;:179.87645423949235,&quot;width&quot;:883.12383090282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VALUE" val="10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2*l_h_f*1_1_1"/>
  <p:tag name="KSO_WM_TEMPLATE_CATEGORY" val="diagram"/>
  <p:tag name="KSO_WM_TEMPLATE_INDEX" val="20231298"/>
  <p:tag name="KSO_WM_UNIT_LAYERLEVEL" val="1_1_1"/>
  <p:tag name="KSO_WM_TAG_VERSION" val="3.0"/>
  <p:tag name="KSO_WM_BEAUTIFY_FLAG" val="#wm#"/>
  <p:tag name="KSO_WM_UNIT_PRESET_TEXT" val="单击输入你的正文，文字是您思想的提炼，为了最终演示发布的良好效果"/>
  <p:tag name="KSO_WM_UNIT_FILL_TYPE" val="1"/>
  <p:tag name="KSO_WM_UNIT_FILL_FORE_SCHEMECOLOR_INDEX" val="5"/>
  <p:tag name="KSO_WM_UNIT_FILL_FORE_SCHEMECOLOR_INDEX_BRIGHTNESS" val="0"/>
</p:tagLst>
</file>

<file path=ppt/tags/tag153.xml><?xml version="1.0" encoding="utf-8"?>
<p:tagLst xmlns:p="http://schemas.openxmlformats.org/presentationml/2006/main">
  <p:tag name="KSO_WM_DIAGRAM_MAX_ITEMCNT" val="6"/>
  <p:tag name="KSO_WM_DIAGRAM_MIN_ITEMCNT" val="2"/>
  <p:tag name="KSO_WM_DIAGRAM_VIRTUALLY_FRAME" val="{&quot;height&quot;:254.1796112060547,&quot;left&quot;:46.52616909717945,&quot;top&quot;:179.87645423949235,&quot;width&quot;:883.1238309028206}"/>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VALUE" val="10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2*l_h_f*1_2_1"/>
  <p:tag name="KSO_WM_TEMPLATE_CATEGORY" val="diagram"/>
  <p:tag name="KSO_WM_TEMPLATE_INDEX" val="20231298"/>
  <p:tag name="KSO_WM_UNIT_LAYERLEVEL" val="1_1_1"/>
  <p:tag name="KSO_WM_TAG_VERSION" val="3.0"/>
  <p:tag name="KSO_WM_BEAUTIFY_FLAG" val="#wm#"/>
  <p:tag name="KSO_WM_UNIT_PRESET_TEXT" val="单击输入你的正文，文字是您思想的提炼，为了最终演示发布的良好效果"/>
  <p:tag name="KSO_WM_UNIT_FILL_TYPE" val="1"/>
  <p:tag name="KSO_WM_UNIT_FILL_FORE_SCHEMECOLOR_INDEX" val="6"/>
  <p:tag name="KSO_WM_UNIT_FILL_FORE_SCHEMECOLOR_INDEX_BRIGHTNESS" val="0"/>
</p:tagLst>
</file>

<file path=ppt/tags/tag154.xml><?xml version="1.0" encoding="utf-8"?>
<p:tagLst xmlns:p="http://schemas.openxmlformats.org/presentationml/2006/main">
  <p:tag name="KSO_WM_DIAGRAM_MAX_ITEMCNT" val="6"/>
  <p:tag name="KSO_WM_DIAGRAM_MIN_ITEMCNT" val="2"/>
  <p:tag name="KSO_WM_DIAGRAM_VIRTUALLY_FRAME" val="{&quot;height&quot;:254.1796112060547,&quot;left&quot;:46.52616909717945,&quot;top&quot;:179.87645423949235,&quot;width&quot;:883.1238309028206}"/>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2*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55.xml><?xml version="1.0" encoding="utf-8"?>
<p:tagLst xmlns:p="http://schemas.openxmlformats.org/presentationml/2006/main">
  <p:tag name="KSO_WM_DIAGRAM_MAX_ITEMCNT" val="6"/>
  <p:tag name="KSO_WM_DIAGRAM_MIN_ITEMCNT" val="2"/>
  <p:tag name="KSO_WM_DIAGRAM_VIRTUALLY_FRAME" val="{&quot;height&quot;:254.1796112060547,&quot;left&quot;:46.52616909717945,&quot;top&quot;:179.87645423949235,&quot;width&quot;:883.1238309028206}"/>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2*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56.xml><?xml version="1.0" encoding="utf-8"?>
<p:tagLst xmlns:p="http://schemas.openxmlformats.org/presentationml/2006/main">
  <p:tag name="KSO_WM_DIAGRAM_MAX_ITEMCNT" val="6"/>
  <p:tag name="KSO_WM_DIAGRAM_MIN_ITEMCNT" val="2"/>
  <p:tag name="KSO_WM_DIAGRAM_VIRTUALLY_FRAME" val="{&quot;height&quot;:254.1796112060547,&quot;left&quot;:46.52616909717945,&quot;top&quot;:179.87645423949235,&quot;width&quot;:883.12383090282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VALUE" val="10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2*l_h_f*1_3_1"/>
  <p:tag name="KSO_WM_TEMPLATE_CATEGORY" val="diagram"/>
  <p:tag name="KSO_WM_TEMPLATE_INDEX" val="20231298"/>
  <p:tag name="KSO_WM_UNIT_LAYERLEVEL" val="1_1_1"/>
  <p:tag name="KSO_WM_TAG_VERSION" val="3.0"/>
  <p:tag name="KSO_WM_BEAUTIFY_FLAG" val="#wm#"/>
  <p:tag name="KSO_WM_UNIT_PRESET_TEXT" val="单击输入你的正文，文字是您思想的提炼，为了最终演示发布的良好效果"/>
  <p:tag name="KSO_WM_UNIT_FILL_TYPE" val="1"/>
  <p:tag name="KSO_WM_UNIT_FILL_FORE_SCHEMECOLOR_INDEX" val="5"/>
  <p:tag name="KSO_WM_UNIT_FILL_FORE_SCHEMECOLOR_INDEX_BRIGHTNESS" val="0"/>
</p:tagLst>
</file>

<file path=ppt/tags/tag157.xml><?xml version="1.0" encoding="utf-8"?>
<p:tagLst xmlns:p="http://schemas.openxmlformats.org/presentationml/2006/main">
  <p:tag name="KSO_WM_DIAGRAM_MAX_ITEMCNT" val="6"/>
  <p:tag name="KSO_WM_DIAGRAM_MIN_ITEMCNT" val="2"/>
  <p:tag name="KSO_WM_DIAGRAM_VIRTUALLY_FRAME" val="{&quot;height&quot;:254.1796112060547,&quot;left&quot;:46.52616909717945,&quot;top&quot;:179.87645423949235,&quot;width&quot;:883.1238309028206}"/>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2*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15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298_2*a*1"/>
  <p:tag name="KSO_WM_TEMPLATE_CATEGORY" val="diagram"/>
  <p:tag name="KSO_WM_TEMPLATE_INDEX" val="20231298"/>
  <p:tag name="KSO_WM_UNIT_LAYERLEVEL" val="1"/>
  <p:tag name="KSO_WM_TAG_VERSION" val="3.0"/>
  <p:tag name="KSO_WM_BEAUTIFY_FLAG" val="#wm#"/>
  <p:tag name="KSO_WM_UNIT_PRESET_TEXT" val="单击此处添加标题"/>
</p:tagLst>
</file>

<file path=ppt/tags/tag159.xml><?xml version="1.0" encoding="utf-8"?>
<p:tagLst xmlns:p="http://schemas.openxmlformats.org/presentationml/2006/main">
  <p:tag name="KSO_WM_SLIDE_ID" val="diagram20231298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858.892*250.068"/>
  <p:tag name="KSO_WM_SLIDE_POSITION" val="50.6634*181.932"/>
  <p:tag name="KSO_WM_DIAGRAM_GROUP_CODE" val="l1-1"/>
  <p:tag name="KSO_WM_SLIDE_DIAGTYPE" val="l"/>
  <p:tag name="KSO_WM_TAG_VERSION" val="3.0"/>
  <p:tag name="KSO_WM_BEAUTIFY_FLAG" val="#wm#"/>
  <p:tag name="KSO_WM_TEMPLATE_CATEGORY" val="diagram"/>
  <p:tag name="KSO_WM_TEMPLATE_INDEX" val="20231298"/>
  <p:tag name="KSO_WM_SLIDE_LAYOUT" val="a_l"/>
  <p:tag name="KSO_WM_SLIDE_LAYOUT_CNT" val="1_1"/>
</p:tagLst>
</file>

<file path=ppt/tags/tag1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6_1*a*1"/>
  <p:tag name="KSO_WM_TEMPLATE_CATEGORY" val="custom"/>
  <p:tag name="KSO_WM_TEMPLATE_INDEX" val="20233376"/>
  <p:tag name="KSO_WM_UNIT_LAYERLEVEL" val="1"/>
  <p:tag name="KSO_WM_TAG_VERSION" val="3.0"/>
  <p:tag name="KSO_WM_BEAUTIFY_FLAG" val="#wm#"/>
  <p:tag name="KSO_WM_UNIT_PRESET_TEXT" val="单击此处添加标题"/>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6_1*i*1"/>
  <p:tag name="KSO_WM_TEMPLATE_CATEGORY" val="custom"/>
  <p:tag name="KSO_WM_TEMPLATE_INDEX" val="20233376"/>
  <p:tag name="KSO_WM_UNIT_LAYERLEVEL" val="1"/>
  <p:tag name="KSO_WM_TAG_VERSION" val="3.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6_1*i*2"/>
  <p:tag name="KSO_WM_TEMPLATE_CATEGORY" val="custom"/>
  <p:tag name="KSO_WM_TEMPLATE_INDEX" val="20233376"/>
  <p:tag name="KSO_WM_UNIT_LAYERLEVEL" val="1"/>
  <p:tag name="KSO_WM_TAG_VERSION" val="3.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6_1*i*3"/>
  <p:tag name="KSO_WM_TEMPLATE_CATEGORY" val="custom"/>
  <p:tag name="KSO_WM_TEMPLATE_INDEX" val="20233376"/>
  <p:tag name="KSO_WM_UNIT_LAYERLEVEL" val="1"/>
  <p:tag name="KSO_WM_TAG_VERSION" val="3.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6_1*i*4"/>
  <p:tag name="KSO_WM_TEMPLATE_CATEGORY" val="custom"/>
  <p:tag name="KSO_WM_TEMPLATE_INDEX" val="20233376"/>
  <p:tag name="KSO_WM_UNIT_LAYERLEVEL" val="1"/>
  <p:tag name="KSO_WM_TAG_VERSION" val="3.0"/>
  <p:tag name="KSO_WM_BEAUTIFY_FLAG" val="#wm#"/>
</p:tagLst>
</file>

<file path=ppt/tags/tag165.xml><?xml version="1.0" encoding="utf-8"?>
<p:tagLst xmlns:p="http://schemas.openxmlformats.org/presentationml/2006/main">
  <p:tag name="KSO_WM_SLIDE_ID" val="custom20233376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76"/>
  <p:tag name="KSO_WM_SLIDE_LAYOUT" val="a_f"/>
  <p:tag name="KSO_WM_SLIDE_LAYOUT_CNT" val="1_1"/>
  <p:tag name="KSO_WM_SLIDE_TYPE" val="text"/>
  <p:tag name="KSO_WM_SLIDE_SUBTYPE" val="pureTxt"/>
  <p:tag name="KSO_WM_SLIDE_SIZE" val="959*427"/>
  <p:tag name="KSO_WM_SLIDE_POSITION" val="0*42"/>
</p:tagLst>
</file>

<file path=ppt/tags/tag16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905_1*a*1"/>
  <p:tag name="KSO_WM_TEMPLATE_CATEGORY" val="custom"/>
  <p:tag name="KSO_WM_TEMPLATE_INDEX" val="20231905"/>
  <p:tag name="KSO_WM_UNIT_LAYERLEVEL" val="1"/>
  <p:tag name="KSO_WM_TAG_VERSION" val="3.0"/>
  <p:tag name="KSO_WM_BEAUTIFY_FLAG" val="#wm#"/>
  <p:tag name="KSO_WM_DIAGRAM_GROUP_CODE" val="l1-1"/>
  <p:tag name="KSO_WM_UNIT_PRESET_TEXT" val="单击此处添加标题"/>
  <p:tag name="KSO_WM_UNIT_TEXT_FILL_FORE_SCHEMECOLOR_INDEX" val="15"/>
  <p:tag name="KSO_WM_UNIT_TEXT_FILL_TYPE" val="1"/>
  <p:tag name="KSO_WM_UNIT_USESOURCEFORMAT_APPLY" val="0"/>
</p:tagLst>
</file>

<file path=ppt/tags/tag16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2*l_h_i*1_1_1"/>
  <p:tag name="KSO_WM_TEMPLATE_CATEGORY" val="diagram"/>
  <p:tag name="KSO_WM_TEMPLATE_INDEX" val="20231714"/>
  <p:tag name="KSO_WM_UNIT_LAYERLEVEL" val="1_1_1"/>
  <p:tag name="KSO_WM_TAG_VERSION" val="3.0"/>
  <p:tag name="KSO_WM_BEAUTIFY_FLAG" val="#wm#"/>
  <p:tag name="KSO_WM_DIAGRAM_GROUP_CODE" val="l1-1"/>
  <p:tag name="KSO_WM_UNIT_TYPE" val="l_h_i"/>
  <p:tag name="KSO_WM_UNIT_INDEX" val="1_1_1"/>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16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2*l_h_i*1_2_1"/>
  <p:tag name="KSO_WM_TEMPLATE_CATEGORY" val="diagram"/>
  <p:tag name="KSO_WM_TEMPLATE_INDEX" val="20231714"/>
  <p:tag name="KSO_WM_UNIT_LAYERLEVEL" val="1_1_1"/>
  <p:tag name="KSO_WM_TAG_VERSION" val="3.0"/>
  <p:tag name="KSO_WM_BEAUTIFY_FLAG" val="#wm#"/>
  <p:tag name="KSO_WM_DIAGRAM_GROUP_CODE" val="l1-1"/>
  <p:tag name="KSO_WM_UNIT_TYPE" val="l_h_i"/>
  <p:tag name="KSO_WM_UNIT_INDEX" val="1_2_1"/>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16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2*l_h_i*1_3_1"/>
  <p:tag name="KSO_WM_TEMPLATE_CATEGORY" val="diagram"/>
  <p:tag name="KSO_WM_TEMPLATE_INDEX" val="20231714"/>
  <p:tag name="KSO_WM_UNIT_LAYERLEVEL" val="1_1_1"/>
  <p:tag name="KSO_WM_TAG_VERSION" val="3.0"/>
  <p:tag name="KSO_WM_BEAUTIFY_FLAG" val="#wm#"/>
  <p:tag name="KSO_WM_DIAGRAM_GROUP_CODE" val="l1-1"/>
  <p:tag name="KSO_WM_UNIT_TYPE" val="l_h_i"/>
  <p:tag name="KSO_WM_UNIT_INDEX" val="1_3_1"/>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1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14_2*l_h_d*1_1_1"/>
  <p:tag name="KSO_WM_TEMPLATE_CATEGORY" val="diagram"/>
  <p:tag name="KSO_WM_TEMPLATE_INDEX" val="20231714"/>
  <p:tag name="KSO_WM_UNIT_LAYERLEVEL" val="1_1_1"/>
  <p:tag name="KSO_WM_TAG_VERSION" val="3.0"/>
  <p:tag name="KSO_WM_DIAGRAM_GROUP_CODE" val="l1-1"/>
  <p:tag name="KSO_WM_UNIT_TYPE" val="l_h_d"/>
  <p:tag name="KSO_WM_UNIT_INDEX" val="1_1_1"/>
  <p:tag name="KSO_WM_UNIT_VALUE" val="519*519"/>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MH_PIC_SOURCE_TYPE" val="generate_slide_ai*VCG41N1167720001*ai_v1.4.2.240611_ONLINE*1723616217681_56.1_78f0c229aa36-slide-5"/>
  <p:tag name="KSO_WM_UNIT_LINE_FILL_TYPE" val="2"/>
  <p:tag name="KSO_WM_UNIT_USESOURCEFORMAT_APPLY" val="0"/>
</p:tagLst>
</file>

<file path=ppt/tags/tag171.xml><?xml version="1.0" encoding="utf-8"?>
<p:tagLst xmlns:p="http://schemas.openxmlformats.org/presentationml/2006/main">
  <p:tag name="KSO_WM_BEAUTIFY_FLAG" val="#wm#"/>
  <p:tag name="KSO_WM_UNIT_LINE_FORE_SCHEMECOLOR_INDEX_BRIGHTNESS" val="0"/>
  <p:tag name="KSO_WM_UNIT_LINE_FILL_TYPE" val="2"/>
  <p:tag name="KSO_WM_UNIT_SHADOW_SCHEMECOLOR_INDEX_BRIGHTNESS" val="0.4"/>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2*l_h_i*1_1_2"/>
  <p:tag name="KSO_WM_TEMPLATE_CATEGORY" val="diagram"/>
  <p:tag name="KSO_WM_TEMPLATE_INDEX" val="20231714"/>
  <p:tag name="KSO_WM_UNIT_LAYERLEVEL" val="1_1_1"/>
  <p:tag name="KSO_WM_TAG_VERSION" val="3.0"/>
  <p:tag name="KSO_WM_DIAGRAM_GROUP_CODE" val="l1-1"/>
  <p:tag name="KSO_WM_UNIT_TYPE" val="l_h_i"/>
  <p:tag name="KSO_WM_UNIT_INDEX" val="1_1_2"/>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2,&quot;transparency&quot;:0},&quot;type&quot;:1},&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2"/>
  <p:tag name="KSO_WM_UNIT_USESOURCEFORMAT_APPLY" val="0"/>
</p:tagLst>
</file>

<file path=ppt/tags/tag172.xml><?xml version="1.0" encoding="utf-8"?>
<p:tagLst xmlns:p="http://schemas.openxmlformats.org/presentationml/2006/main">
  <p:tag name="KSO_WM_BEAUTIFY_FLAG" val="#wm#"/>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2*l_h_i*1_1_3"/>
  <p:tag name="KSO_WM_TEMPLATE_CATEGORY" val="diagram"/>
  <p:tag name="KSO_WM_TEMPLATE_INDEX" val="20231714"/>
  <p:tag name="KSO_WM_UNIT_LAYERLEVEL" val="1_1_1"/>
  <p:tag name="KSO_WM_TAG_VERSION" val="3.0"/>
  <p:tag name="KSO_WM_DIAGRAM_GROUP_CODE" val="l1-1"/>
  <p:tag name="KSO_WM_UNIT_TYPE" val="l_h_i"/>
  <p:tag name="KSO_WM_UNIT_INDEX" val="1_1_3"/>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USESOURCEFORMAT_APPLY" val="0"/>
</p:tagLst>
</file>

<file path=ppt/tags/tag1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14_2*l_h_d*1_2_1"/>
  <p:tag name="KSO_WM_TEMPLATE_CATEGORY" val="diagram"/>
  <p:tag name="KSO_WM_TEMPLATE_INDEX" val="20231714"/>
  <p:tag name="KSO_WM_UNIT_LAYERLEVEL" val="1_1_1"/>
  <p:tag name="KSO_WM_TAG_VERSION" val="3.0"/>
  <p:tag name="KSO_WM_DIAGRAM_GROUP_CODE" val="l1-1"/>
  <p:tag name="KSO_WM_UNIT_TYPE" val="l_h_d"/>
  <p:tag name="KSO_WM_UNIT_INDEX" val="1_2_1"/>
  <p:tag name="KSO_WM_UNIT_VALUE" val="519*519"/>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MH_PIC_SOURCE_TYPE" val="generate_slide_ai*VCG41N1131820137*ai_v1.4.2.240611_ONLINE*1723616217681_56.1_78f0c229aa36-slide-5"/>
  <p:tag name="KSO_WM_UNIT_LINE_FILL_TYPE" val="2"/>
  <p:tag name="KSO_WM_UNIT_USESOURCEFORMAT_APPLY" val="0"/>
</p:tagLst>
</file>

<file path=ppt/tags/tag174.xml><?xml version="1.0" encoding="utf-8"?>
<p:tagLst xmlns:p="http://schemas.openxmlformats.org/presentationml/2006/main">
  <p:tag name="KSO_WM_BEAUTIFY_FLAG" val="#wm#"/>
  <p:tag name="KSO_WM_UNIT_LINE_FORE_SCHEMECOLOR_INDEX_BRIGHTNESS" val="0"/>
  <p:tag name="KSO_WM_UNIT_LINE_FILL_TYPE" val="2"/>
  <p:tag name="KSO_WM_UNIT_SHADOW_SCHEMECOLOR_INDEX_BRIGHTNESS" val="0.4"/>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2*l_h_i*1_2_2"/>
  <p:tag name="KSO_WM_TEMPLATE_CATEGORY" val="diagram"/>
  <p:tag name="KSO_WM_TEMPLATE_INDEX" val="20231714"/>
  <p:tag name="KSO_WM_UNIT_LAYERLEVEL" val="1_1_1"/>
  <p:tag name="KSO_WM_TAG_VERSION" val="3.0"/>
  <p:tag name="KSO_WM_DIAGRAM_GROUP_CODE" val="l1-1"/>
  <p:tag name="KSO_WM_UNIT_TYPE" val="l_h_i"/>
  <p:tag name="KSO_WM_UNIT_INDEX" val="1_2_2"/>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2,&quot;transparency&quot;:0},&quot;type&quot;:1},&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2"/>
  <p:tag name="KSO_WM_UNIT_USESOURCEFORMAT_APPLY" val="0"/>
</p:tagLst>
</file>

<file path=ppt/tags/tag175.xml><?xml version="1.0" encoding="utf-8"?>
<p:tagLst xmlns:p="http://schemas.openxmlformats.org/presentationml/2006/main">
  <p:tag name="KSO_WM_BEAUTIFY_FLAG" val="#wm#"/>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2*l_h_i*1_2_3"/>
  <p:tag name="KSO_WM_TEMPLATE_CATEGORY" val="diagram"/>
  <p:tag name="KSO_WM_TEMPLATE_INDEX" val="20231714"/>
  <p:tag name="KSO_WM_UNIT_LAYERLEVEL" val="1_1_1"/>
  <p:tag name="KSO_WM_TAG_VERSION" val="3.0"/>
  <p:tag name="KSO_WM_DIAGRAM_GROUP_CODE" val="l1-1"/>
  <p:tag name="KSO_WM_UNIT_TYPE" val="l_h_i"/>
  <p:tag name="KSO_WM_UNIT_INDEX" val="1_2_3"/>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USESOURCEFORMAT_APPLY" val="0"/>
</p:tagLst>
</file>

<file path=ppt/tags/tag1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14_2*l_h_d*1_3_1"/>
  <p:tag name="KSO_WM_TEMPLATE_CATEGORY" val="diagram"/>
  <p:tag name="KSO_WM_TEMPLATE_INDEX" val="20231714"/>
  <p:tag name="KSO_WM_UNIT_LAYERLEVEL" val="1_1_1"/>
  <p:tag name="KSO_WM_TAG_VERSION" val="3.0"/>
  <p:tag name="KSO_WM_DIAGRAM_GROUP_CODE" val="l1-1"/>
  <p:tag name="KSO_WM_UNIT_TYPE" val="l_h_d"/>
  <p:tag name="KSO_WM_UNIT_INDEX" val="1_3_1"/>
  <p:tag name="KSO_WM_UNIT_VALUE" val="519*519"/>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MH_PIC_SOURCE_TYPE" val="generate_slide_ai*VCG41N946219706*ai_v1.4.2.240611_ONLINE*1723616217681_56.1_78f0c229aa36-slide-5"/>
  <p:tag name="KSO_WM_UNIT_LINE_FILL_TYPE" val="2"/>
  <p:tag name="KSO_WM_UNIT_USESOURCEFORMAT_APPLY" val="0"/>
</p:tagLst>
</file>

<file path=ppt/tags/tag177.xml><?xml version="1.0" encoding="utf-8"?>
<p:tagLst xmlns:p="http://schemas.openxmlformats.org/presentationml/2006/main">
  <p:tag name="KSO_WM_BEAUTIFY_FLAG" val="#wm#"/>
  <p:tag name="KSO_WM_UNIT_LINE_FORE_SCHEMECOLOR_INDEX_BRIGHTNESS" val="0"/>
  <p:tag name="KSO_WM_UNIT_LINE_FILL_TYPE" val="2"/>
  <p:tag name="KSO_WM_UNIT_SHADOW_SCHEMECOLOR_INDEX_BRIGHTNESS" val="0.4"/>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2*l_h_i*1_3_2"/>
  <p:tag name="KSO_WM_TEMPLATE_CATEGORY" val="diagram"/>
  <p:tag name="KSO_WM_TEMPLATE_INDEX" val="20231714"/>
  <p:tag name="KSO_WM_UNIT_LAYERLEVEL" val="1_1_1"/>
  <p:tag name="KSO_WM_TAG_VERSION" val="3.0"/>
  <p:tag name="KSO_WM_DIAGRAM_GROUP_CODE" val="l1-1"/>
  <p:tag name="KSO_WM_UNIT_TYPE" val="l_h_i"/>
  <p:tag name="KSO_WM_UNIT_INDEX" val="1_3_2"/>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2,&quot;transparency&quot;:0},&quot;type&quot;:1},&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2"/>
  <p:tag name="KSO_WM_UNIT_USESOURCEFORMAT_APPLY" val="0"/>
</p:tagLst>
</file>

<file path=ppt/tags/tag178.xml><?xml version="1.0" encoding="utf-8"?>
<p:tagLst xmlns:p="http://schemas.openxmlformats.org/presentationml/2006/main">
  <p:tag name="KSO_WM_BEAUTIFY_FLAG" val="#wm#"/>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2*l_h_i*1_3_3"/>
  <p:tag name="KSO_WM_TEMPLATE_CATEGORY" val="diagram"/>
  <p:tag name="KSO_WM_TEMPLATE_INDEX" val="20231714"/>
  <p:tag name="KSO_WM_UNIT_LAYERLEVEL" val="1_1_1"/>
  <p:tag name="KSO_WM_TAG_VERSION" val="3.0"/>
  <p:tag name="KSO_WM_DIAGRAM_GROUP_CODE" val="l1-1"/>
  <p:tag name="KSO_WM_UNIT_TYPE" val="l_h_i"/>
  <p:tag name="KSO_WM_UNIT_INDEX" val="1_3_3"/>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USESOURCEFORMAT_APPLY" val="0"/>
</p:tagLst>
</file>

<file path=ppt/tags/tag1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14_2*l_h_f*1_1_1"/>
  <p:tag name="KSO_WM_TEMPLATE_CATEGORY" val="diagram"/>
  <p:tag name="KSO_WM_TEMPLATE_INDEX" val="20231714"/>
  <p:tag name="KSO_WM_UNIT_LAYERLEVEL" val="1_1_1"/>
  <p:tag name="KSO_WM_TAG_VERSION" val="3.0"/>
  <p:tag name="KSO_WM_BEAUTIFY_FLAG" val="#wm#"/>
  <p:tag name="KSO_WM_UNIT_TEXT_FILL_FORE_SCHEMECOLOR_INDEX_BRIGHTNESS" val="0.35"/>
  <p:tag name="KSO_WM_DIAGRAM_GROUP_CODE" val="l1-1"/>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FORE_SCHEMECOLOR_INDEX" val="1"/>
  <p:tag name="KSO_WM_UNIT_TEXT_FILL_TYPE" val="1"/>
  <p:tag name="KSO_WM_UNIT_PRESET_TEXT" val="单击此处输入你的项正文，文字是您思想的提炼，请尽量言简意赅的阐述观点。"/>
  <p:tag name="KSO_WM_UNIT_USESOURCEFORMAT_APPLY" val="0"/>
</p:tagLst>
</file>

<file path=ppt/tags/tag1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14_2*l_h_a*1_1_1"/>
  <p:tag name="KSO_WM_TEMPLATE_CATEGORY" val="diagram"/>
  <p:tag name="KSO_WM_TEMPLATE_INDEX" val="20231714"/>
  <p:tag name="KSO_WM_UNIT_LAYERLEVEL" val="1_1_1"/>
  <p:tag name="KSO_WM_TAG_VERSION" val="3.0"/>
  <p:tag name="KSO_WM_BEAUTIFY_FLAG" val="#wm#"/>
  <p:tag name="KSO_WM_UNIT_TEXT_FILL_FORE_SCHEMECOLOR_INDEX_BRIGHTNESS" val="0.25"/>
  <p:tag name="KSO_WM_DIAGRAM_GROUP_CODE" val="l1-1"/>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FORE_SCHEMECOLOR_INDEX" val="1"/>
  <p:tag name="KSO_WM_UNIT_TEXT_FILL_TYPE" val="1"/>
  <p:tag name="KSO_WM_UNIT_PRESET_TEXT" val="添加标题"/>
  <p:tag name="KSO_WM_UNIT_USESOURCEFORMAT_APPLY" val="0"/>
</p:tagLst>
</file>

<file path=ppt/tags/tag18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14_2*l_h_f*1_2_1"/>
  <p:tag name="KSO_WM_TEMPLATE_CATEGORY" val="diagram"/>
  <p:tag name="KSO_WM_TEMPLATE_INDEX" val="20231714"/>
  <p:tag name="KSO_WM_UNIT_LAYERLEVEL" val="1_1_1"/>
  <p:tag name="KSO_WM_TAG_VERSION" val="3.0"/>
  <p:tag name="KSO_WM_BEAUTIFY_FLAG" val="#wm#"/>
  <p:tag name="KSO_WM_UNIT_TEXT_FILL_FORE_SCHEMECOLOR_INDEX_BRIGHTNESS" val="0.35"/>
  <p:tag name="KSO_WM_DIAGRAM_GROUP_CODE" val="l1-1"/>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FORE_SCHEMECOLOR_INDEX" val="1"/>
  <p:tag name="KSO_WM_UNIT_TEXT_FILL_TYPE" val="1"/>
  <p:tag name="KSO_WM_UNIT_PRESET_TEXT" val="单击此处输入你的项正文，文字是您思想的提炼，请尽量言简意赅的阐述观点。"/>
  <p:tag name="KSO_WM_UNIT_USESOURCEFORMAT_APPLY" val="0"/>
</p:tagLst>
</file>

<file path=ppt/tags/tag1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14_2*l_h_a*1_2_1"/>
  <p:tag name="KSO_WM_TEMPLATE_CATEGORY" val="diagram"/>
  <p:tag name="KSO_WM_TEMPLATE_INDEX" val="20231714"/>
  <p:tag name="KSO_WM_UNIT_LAYERLEVEL" val="1_1_1"/>
  <p:tag name="KSO_WM_TAG_VERSION" val="3.0"/>
  <p:tag name="KSO_WM_BEAUTIFY_FLAG" val="#wm#"/>
  <p:tag name="KSO_WM_UNIT_TEXT_FILL_FORE_SCHEMECOLOR_INDEX_BRIGHTNESS" val="0.25"/>
  <p:tag name="KSO_WM_DIAGRAM_GROUP_CODE" val="l1-1"/>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FORE_SCHEMECOLOR_INDEX" val="1"/>
  <p:tag name="KSO_WM_UNIT_TEXT_FILL_TYPE" val="1"/>
  <p:tag name="KSO_WM_UNIT_PRESET_TEXT" val="添加标题"/>
  <p:tag name="KSO_WM_UNIT_USESOURCEFORMAT_APPLY" val="0"/>
</p:tagLst>
</file>

<file path=ppt/tags/tag18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14_2*l_h_f*1_3_1"/>
  <p:tag name="KSO_WM_TEMPLATE_CATEGORY" val="diagram"/>
  <p:tag name="KSO_WM_TEMPLATE_INDEX" val="20231714"/>
  <p:tag name="KSO_WM_UNIT_LAYERLEVEL" val="1_1_1"/>
  <p:tag name="KSO_WM_TAG_VERSION" val="3.0"/>
  <p:tag name="KSO_WM_BEAUTIFY_FLAG" val="#wm#"/>
  <p:tag name="KSO_WM_UNIT_TEXT_FILL_FORE_SCHEMECOLOR_INDEX_BRIGHTNESS" val="0.35"/>
  <p:tag name="KSO_WM_DIAGRAM_GROUP_CODE" val="l1-1"/>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FORE_SCHEMECOLOR_INDEX" val="1"/>
  <p:tag name="KSO_WM_UNIT_TEXT_FILL_TYPE" val="1"/>
  <p:tag name="KSO_WM_UNIT_PRESET_TEXT" val="单击此处输入你的项正文，文字是您思想的提炼，请尽量言简意赅的阐述观点。"/>
  <p:tag name="KSO_WM_UNIT_USESOURCEFORMAT_APPLY" val="0"/>
</p:tagLst>
</file>

<file path=ppt/tags/tag1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14_2*l_h_a*1_3_1"/>
  <p:tag name="KSO_WM_TEMPLATE_CATEGORY" val="diagram"/>
  <p:tag name="KSO_WM_TEMPLATE_INDEX" val="20231714"/>
  <p:tag name="KSO_WM_UNIT_LAYERLEVEL" val="1_1_1"/>
  <p:tag name="KSO_WM_TAG_VERSION" val="3.0"/>
  <p:tag name="KSO_WM_BEAUTIFY_FLAG" val="#wm#"/>
  <p:tag name="KSO_WM_UNIT_TEXT_FILL_FORE_SCHEMECOLOR_INDEX_BRIGHTNESS" val="0.25"/>
  <p:tag name="KSO_WM_DIAGRAM_GROUP_CODE" val="l1-1"/>
  <p:tag name="KSO_WM_DIAGRAM_MAX_ITEMCNT" val="6"/>
  <p:tag name="KSO_WM_DIAGRAM_MIN_ITEMCNT" val="2"/>
  <p:tag name="KSO_WM_DIAGRAM_VIRTUALLY_FRAME" val="{&quot;height&quot;:387.8111877441406,&quot;left&quot;:59.78299212598425,&quot;top&quot;:94.89448486808715,&quot;width&quot;:840.46527559055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FORE_SCHEMECOLOR_INDEX" val="1"/>
  <p:tag name="KSO_WM_UNIT_TEXT_FILL_TYPE" val="1"/>
  <p:tag name="KSO_WM_UNIT_PRESET_TEXT" val="添加标题"/>
  <p:tag name="KSO_WM_UNIT_USESOURCEFORMAT_APPLY" val="0"/>
</p:tagLst>
</file>

<file path=ppt/tags/tag185.xml><?xml version="1.0" encoding="utf-8"?>
<p:tagLst xmlns:p="http://schemas.openxmlformats.org/presentationml/2006/main">
  <p:tag name="KSO_WM_SLIDE_ID" val="custom2023190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5919"/>
  <p:tag name="KSO_WM_SLIDE_TYPE" val="text"/>
  <p:tag name="KSO_WM_SLIDE_SUBTYPE" val="diag"/>
  <p:tag name="KSO_WM_SLIDE_SIZE" val="839.328*357.763"/>
  <p:tag name="KSO_WM_SLIDE_POSITION" val="60.3362*109.909"/>
  <p:tag name="KSO_WM_SLIDE_LAYOUT" val="a_l"/>
  <p:tag name="KSO_WM_SLIDE_LAYOUT_CNT" val="1_1"/>
  <p:tag name="KSO_WM_SPECIAL_SOURCE" val="bdnull"/>
  <p:tag name="KSO_WM_DIAGRAM_GROUP_CODE" val="l1-1"/>
  <p:tag name="KSO_WM_SLIDE_DIAGTYPE" val="l"/>
</p:tagLst>
</file>

<file path=ppt/tags/tag186.xml><?xml version="1.0" encoding="utf-8"?>
<p:tagLst xmlns:p="http://schemas.openxmlformats.org/presentationml/2006/mai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9_3*l_h_f*1_3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8.990560341181755,&quot;top&quot;:178.42507874015746,&quot;width&quot;:863.3301391601562}"/>
  <p:tag name="KSO_WM_DIAGRAM_COLOR_MATCH_VALUE" val="{&quot;shape&quot;:{&quot;fill&quot;:{&quot;gradient&quot;:[{&quot;brightness&quot;:0,&quot;colorType&quot;:1,&quot;foreColorIndex&quot;:5,&quot;pos&quot;:0,&quot;transparency&quot;:0},{&quot;brightness&quot;:0,&quot;colorType&quot;:1,&quot;foreColorIndex&quot;:5,&quot;pos&quot;:1,&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DIAGRAM_COLOR_TRICK" val="2"/>
  <p:tag name="KSO_WM_UNIT_PRESET_TEXT" val="单击此处输入你的正文，文字是您思想的提炼"/>
  <p:tag name="KSO_WM_UNIT_FILL_TYPE" val="3"/>
</p:tagLst>
</file>

<file path=ppt/tags/tag18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9_3*l_h_f*1_2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8.990560341181755,&quot;top&quot;:178.42507874015746,&quot;width&quot;:863.3301391601562}"/>
  <p:tag name="KSO_WM_DIAGRAM_COLOR_MATCH_VALUE" val="{&quot;shape&quot;:{&quot;fill&quot;:{&quot;gradient&quot;:[{&quot;brightness&quot;:0,&quot;colorType&quot;:1,&quot;foreColorIndex&quot;:6,&quot;pos&quot;:0,&quot;transparency&quot;:0},{&quot;brightness&quot;:0,&quot;colorType&quot;:1,&quot;foreColorIndex&quot;:6,&quot;pos&quot;:1,&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DIAGRAM_COLOR_TRICK" val="2"/>
  <p:tag name="KSO_WM_UNIT_PRESET_TEXT" val="单击此处输入你的正文，文字是您思想的提炼"/>
  <p:tag name="KSO_WM_UNIT_FILL_TYPE" val="3"/>
</p:tagLst>
</file>

<file path=ppt/tags/tag188.xml><?xml version="1.0" encoding="utf-8"?>
<p:tagLst xmlns:p="http://schemas.openxmlformats.org/presentationml/2006/mai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9_3*l_h_f*1_1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8.990560341181755,&quot;top&quot;:178.42507874015746,&quot;width&quot;:863.3301391601562}"/>
  <p:tag name="KSO_WM_DIAGRAM_COLOR_MATCH_VALUE" val="{&quot;shape&quot;:{&quot;fill&quot;:{&quot;gradient&quot;:[{&quot;brightness&quot;:0,&quot;colorType&quot;:1,&quot;foreColorIndex&quot;:5,&quot;pos&quot;:0,&quot;transparency&quot;:0},{&quot;brightness&quot;:0,&quot;colorType&quot;:1,&quot;foreColorIndex&quot;:5,&quot;pos&quot;:1,&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DIAGRAM_COLOR_TRICK" val="2"/>
  <p:tag name="KSO_WM_UNIT_PRESET_TEXT" val="单击此处输入你的正文，文字是您思想的提炼"/>
  <p:tag name="KSO_WM_UNIT_FILL_TYPE" val="3"/>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9_3*l_h_i*1_3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8.990560341181755,&quot;top&quot;:178.42507874015746,&quot;width&quot;:863.3301391601562}"/>
  <p:tag name="KSO_WM_DIAGRAM_COLOR_MATCH_VALUE" val="{&quot;shape&quot;:{&quot;fill&quot;:{&quot;type&quot;:0},&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03"/>
</p:tagLst>
</file>

<file path=ppt/tags/tag1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9_3*l_h_i*1_2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8.990560341181755,&quot;top&quot;:178.42507874015746,&quot;width&quot;:863.3301391601562}"/>
  <p:tag name="KSO_WM_DIAGRAM_COLOR_MATCH_VALUE" val="{&quot;shape&quot;:{&quot;fill&quot;:{&quot;type&quot;:0},&quot;glow&quot;:{&quot;colorType&quot;:0},&quot;line&quot;:{&quot;type&quot;:0},&quot;shadow&quot;:{&quot;brightness&quot;:-0.25,&quot;colorType&quot;:1,&quot;foreColorIndex&quot;:6,&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0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9_3*l_h_i*1_1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8.990560341181755,&quot;top&quot;:178.42507874015746,&quot;width&quot;:863.3301391601562}"/>
  <p:tag name="KSO_WM_DIAGRAM_COLOR_MATCH_VALUE" val="{&quot;shape&quot;:{&quot;fill&quot;:{&quot;type&quot;:0},&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01"/>
</p:tagLst>
</file>

<file path=ppt/tags/tag19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299_3*a*1"/>
  <p:tag name="KSO_WM_TEMPLATE_CATEGORY" val="diagram"/>
  <p:tag name="KSO_WM_TEMPLATE_INDEX" val="20231299"/>
  <p:tag name="KSO_WM_UNIT_LAYERLEVEL" val="1"/>
  <p:tag name="KSO_WM_TAG_VERSION" val="3.0"/>
  <p:tag name="KSO_WM_BEAUTIFY_FLAG" val="#wm#"/>
  <p:tag name="KSO_WM_UNIT_PRESET_TEXT" val="单击此处添加标题"/>
</p:tagLst>
</file>

<file path=ppt/tags/tag193.xml><?xml version="1.0" encoding="utf-8"?>
<p:tagLst xmlns:p="http://schemas.openxmlformats.org/presentationml/2006/main">
  <p:tag name="KSO_WM_CHIP_INFOS" val="{&quot;name&quot;:&quot;Slide4&quot;,&quot;width&quot;:399.578,&quot;height&quot;:484.138,&quot;tags&quot;:{&quot;style&quot;:[&quot;简约&quot;],&quot;coloring&quot;:[&quot;多彩色&quot;]},&quot;slide_type&quot;:[&quot;text&quot;],&quot;type&quot;:&quot;diagram&quot;,&quot;match_code&quot;:&quot;l(h(f)h(f)h(f)h(f))&quot;,&quot;adjust_rule&quot;:{&quot;width_max&quot;:479.493,&quot;width_min&quot;:319.662,&quot;height_max&quot;:580.966,&quot;height_min&quot;:387.311},&quot;fill_rule&quot;:{&quot;fill_mode&quot;:&quot;adaptive&quot;,&quot;fill_align&quot;:&quot;cm&quot;},&quot;adapt_layouttype&quot;:[&quot;leftright&quot;,&quot;navigation&quot;],&quot;zoom_adjust&quot;:20}"/>
  <p:tag name="KSO_WM_CHIP_XID" val="5e72d6780bf9d44aae6d4d1f"/>
  <p:tag name="KSO_WM_SLIDE_ID" val="diagram20231299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855.429*250.554"/>
  <p:tag name="KSO_WM_SLIDE_POSITION" val="52.9412*180.773"/>
  <p:tag name="KSO_WM_DIAGRAM_GROUP_CODE" val="l1-1"/>
  <p:tag name="KSO_WM_SLIDE_DIAGTYPE" val="l"/>
  <p:tag name="KSO_WM_TAG_VERSION" val="3.0"/>
  <p:tag name="KSO_WM_BEAUTIFY_FLAG" val="#wm#"/>
  <p:tag name="KSO_WM_TEMPLATE_CATEGORY" val="diagram"/>
  <p:tag name="KSO_WM_TEMPLATE_INDEX" val="20231299"/>
  <p:tag name="KSO_WM_SLIDE_LAYOUT" val="a_l"/>
  <p:tag name="KSO_WM_SLIDE_LAYOUT_CNT" val="1_1"/>
</p:tagLst>
</file>

<file path=ppt/tags/tag194.xml><?xml version="1.0" encoding="utf-8"?>
<p:tagLst xmlns:p="http://schemas.openxmlformats.org/presentationml/2006/main">
  <p:tag name="KSO_WM_UNIT_TYPE" val="a"/>
  <p:tag name="KSO_WM_UNIT_INDEX" val="1"/>
  <p:tag name="KSO_WM_BEAUTIFY_FLAG" val="#wm#"/>
  <p:tag name="KSO_WM_TAG_VERSION" val="3.0"/>
  <p:tag name="KSO_WM_UNIT_PRESET_TEXT" val="添加章节标题"/>
  <p:tag name="KSO_WM_UNIT_ID" val="custom20235919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ISCONTENTSTITLE" val="0"/>
</p:tagLst>
</file>

<file path=ppt/tags/tag195.xml><?xml version="1.0" encoding="utf-8"?>
<p:tagLst xmlns:p="http://schemas.openxmlformats.org/presentationml/2006/main">
  <p:tag name="KSO_WM_UNIT_TYPE" val="e"/>
  <p:tag name="KSO_WM_UNIT_INDEX" val="1"/>
  <p:tag name="KSO_WM_BEAUTIFY_FLAG" val="#wm#"/>
  <p:tag name="KSO_WM_TAG_VERSION" val="3.0"/>
  <p:tag name="KSO_WM_UNIT_PRESET_TEXT" val="03"/>
  <p:tag name="KSO_WM_UNIT_ID" val="custom20235919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Lst>
</file>

<file path=ppt/tags/tag196.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19"/>
  <p:tag name="KSO_WM_TEMPLATE_CATEGORY" val="custom"/>
  <p:tag name="KSO_WM_SLIDE_INDEX" val="7"/>
  <p:tag name="KSO_WM_SLIDE_ID" val="custom20235919_7"/>
  <p:tag name="KSO_WM_TEMPLATE_MASTER_TYPE" val="0"/>
  <p:tag name="KSO_WM_SLIDE_LAYOUT" val="a_e"/>
  <p:tag name="KSO_WM_SLIDE_LAYOUT_CNT" val="1_1"/>
  <p:tag name="KSO_WM_TEMPLATE_COLORSEQUENCE" val="1,2,3,1,2,3"/>
</p:tagLst>
</file>

<file path=ppt/tags/tag197.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custom20233375_1*a*1"/>
  <p:tag name="KSO_WM_TEMPLATE_CATEGORY" val="custom"/>
  <p:tag name="KSO_WM_TEMPLATE_INDEX" val="20233375"/>
  <p:tag name="KSO_WM_UNIT_LAYERLEVEL" val="1"/>
  <p:tag name="KSO_WM_TAG_VERSION" val="3.0"/>
  <p:tag name="KSO_WM_BEAUTIFY_FLAG" val="#wm#"/>
  <p:tag name="KSO_WM_UNIT_PRESET_TEXT" val="单击此处添加标题"/>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5_1*i*1"/>
  <p:tag name="KSO_WM_TEMPLATE_CATEGORY" val="custom"/>
  <p:tag name="KSO_WM_TEMPLATE_INDEX" val="20233375"/>
  <p:tag name="KSO_WM_UNIT_LAYERLEVEL" val="1"/>
  <p:tag name="KSO_WM_TAG_VERSION" val="3.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5_1*i*2"/>
  <p:tag name="KSO_WM_TEMPLATE_CATEGORY" val="custom"/>
  <p:tag name="KSO_WM_TEMPLATE_INDEX" val="20233375"/>
  <p:tag name="KSO_WM_UNIT_LAYERLEVEL" val="1"/>
  <p:tag name="KSO_WM_TAG_VERSION" val="3.0"/>
  <p:tag name="KSO_WM_BEAUTIFY_FLAG" val="#wm#"/>
</p:tagLst>
</file>

<file path=ppt/tags/tag2.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5_1*i*3"/>
  <p:tag name="KSO_WM_TEMPLATE_CATEGORY" val="custom"/>
  <p:tag name="KSO_WM_TEMPLATE_INDEX" val="20233375"/>
  <p:tag name="KSO_WM_UNIT_LAYERLEVEL" val="1"/>
  <p:tag name="KSO_WM_TAG_VERSION" val="3.0"/>
  <p:tag name="KSO_WM_BEAUTIFY_FLAG" val="#wm#"/>
</p:tagLst>
</file>

<file path=ppt/tags/tag20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5_1*f*1"/>
  <p:tag name="KSO_WM_TEMPLATE_CATEGORY" val="custom"/>
  <p:tag name="KSO_WM_TEMPLATE_INDEX" val="20233375"/>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202.xml><?xml version="1.0" encoding="utf-8"?>
<p:tagLst xmlns:p="http://schemas.openxmlformats.org/presentationml/2006/main">
  <p:tag name="KSO_WM_SLIDE_ID" val="custom20233375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75"/>
  <p:tag name="KSO_WM_SLIDE_LAYOUT" val="a_f"/>
  <p:tag name="KSO_WM_SLIDE_LAYOUT_CNT" val="1_1"/>
  <p:tag name="KSO_WM_SLIDE_TYPE" val="text"/>
  <p:tag name="KSO_WM_SLIDE_SUBTYPE" val="pureTxt"/>
  <p:tag name="KSO_WM_SLIDE_SIZE" val="886*860"/>
  <p:tag name="KSO_WM_SLIDE_POSITION" val="0*-112"/>
</p:tagLst>
</file>

<file path=ppt/tags/tag20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206.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1"/>
  <p:tag name="KSO_WM_TEMPLATE_CATEGORY" val="diagram"/>
  <p:tag name="KSO_WM_TEMPLATE_INDEX" val="20231731"/>
  <p:tag name="KSO_WM_UNIT_LAYERLEVEL" val="1_1"/>
  <p:tag name="KSO_WM_TAG_VERSION" val="3.0"/>
  <p:tag name="KSO_WM_BEAUTIFY_FLAG" val="#wm#"/>
  <p:tag name="KSO_WM_UNIT_TYPE" val="l_i"/>
  <p:tag name="KSO_WM_UNIT_INDEX" val="1_1"/>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a*1"/>
  <p:tag name="KSO_WM_TEMPLATE_CATEGORY" val="diagram"/>
  <p:tag name="KSO_WM_TEMPLATE_INDEX" val="20231731"/>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VALUE" val="30"/>
  <p:tag name="KSO_WM_DIAGRAM_GROUP_CODE" val="l1-1"/>
  <p:tag name="KSO_WM_UNIT_PRESET_TEXT" val="单击此处添加标题"/>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2"/>
  <p:tag name="KSO_WM_TEMPLATE_CATEGORY" val="diagram"/>
  <p:tag name="KSO_WM_TEMPLATE_INDEX" val="20231731"/>
  <p:tag name="KSO_WM_UNIT_LAYERLEVEL" val="1_1"/>
  <p:tag name="KSO_WM_TAG_VERSION" val="3.0"/>
  <p:tag name="KSO_WM_BEAUTIFY_FLAG" val="#wm#"/>
  <p:tag name="KSO_WM_UNIT_TYPE" val="l_i"/>
  <p:tag name="KSO_WM_UNIT_INDEX" val="1_2"/>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2199999988079071,&quot;colorType&quot;:1,&quot;foreColorIndex&quot;:5,&quot;pos&quot;:0.009999999776482582,&quot;transparency&quot;:0},{&quot;brightness&quot;:-0.09000000357627869,&quot;colorType&quot;:1,&quot;foreColorIndex&quot;:5,&quot;pos&quot;:0.77999997138977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1.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3"/>
  <p:tag name="KSO_WM_TEMPLATE_CATEGORY" val="diagram"/>
  <p:tag name="KSO_WM_TEMPLATE_INDEX" val="20231731"/>
  <p:tag name="KSO_WM_UNIT_LAYERLEVEL" val="1_1"/>
  <p:tag name="KSO_WM_TAG_VERSION" val="3.0"/>
  <p:tag name="KSO_WM_BEAUTIFY_FLAG" val="#wm#"/>
  <p:tag name="KSO_WM_UNIT_TYPE" val="l_i"/>
  <p:tag name="KSO_WM_UNIT_INDEX" val="1_3"/>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4000000059604645,&quot;colorType&quot;:1,&quot;foreColorIndex&quot;:5,&quot;pos&quot;:0.189999997615814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4"/>
  <p:tag name="KSO_WM_TEMPLATE_CATEGORY" val="diagram"/>
  <p:tag name="KSO_WM_TEMPLATE_INDEX" val="20231731"/>
  <p:tag name="KSO_WM_UNIT_LAYERLEVEL" val="1_1"/>
  <p:tag name="KSO_WM_TAG_VERSION" val="3.0"/>
  <p:tag name="KSO_WM_BEAUTIFY_FLAG" val="#wm#"/>
  <p:tag name="KSO_WM_UNIT_TYPE" val="l_i"/>
  <p:tag name="KSO_WM_UNIT_INDEX" val="1_4"/>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5,&quot;colorType&quot;:1,&quot;foreColorIndex&quot;:5,&quot;pos&quot;:0,&quot;transparency&quot;:0},{&quot;brightness&quot;:0.1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5"/>
  <p:tag name="KSO_WM_TEMPLATE_CATEGORY" val="diagram"/>
  <p:tag name="KSO_WM_TEMPLATE_INDEX" val="20231731"/>
  <p:tag name="KSO_WM_UNIT_LAYERLEVEL" val="1_1"/>
  <p:tag name="KSO_WM_TAG_VERSION" val="3.0"/>
  <p:tag name="KSO_WM_BEAUTIFY_FLAG" val="#wm#"/>
  <p:tag name="KSO_WM_UNIT_TYPE" val="l_i"/>
  <p:tag name="KSO_WM_UNIT_INDEX" val="1_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25,&quot;colorType&quot;:1,&quot;foreColorIndex&quot;:5,&quot;pos&quot;:0.36000001430511475,&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6"/>
  <p:tag name="KSO_WM_TEMPLATE_CATEGORY" val="diagram"/>
  <p:tag name="KSO_WM_TEMPLATE_INDEX" val="20231731"/>
  <p:tag name="KSO_WM_UNIT_LAYERLEVEL" val="1_1"/>
  <p:tag name="KSO_WM_TAG_VERSION" val="3.0"/>
  <p:tag name="KSO_WM_BEAUTIFY_FLAG" val="#wm#"/>
  <p:tag name="KSO_WM_UNIT_TYPE" val="l_i"/>
  <p:tag name="KSO_WM_UNIT_INDEX" val="1_6"/>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4000000059604645,&quot;colorType&quot;:1,&quot;foreColorIndex&quot;:5,&quot;pos&quot;:0.00999999977648258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7"/>
  <p:tag name="KSO_WM_TEMPLATE_CATEGORY" val="diagram"/>
  <p:tag name="KSO_WM_TEMPLATE_INDEX" val="20231731"/>
  <p:tag name="KSO_WM_UNIT_LAYERLEVEL" val="1_1"/>
  <p:tag name="KSO_WM_TAG_VERSION" val="3.0"/>
  <p:tag name="KSO_WM_BEAUTIFY_FLAG" val="#wm#"/>
  <p:tag name="KSO_WM_UNIT_TYPE" val="l_i"/>
  <p:tag name="KSO_WM_UNIT_INDEX" val="1_7"/>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25,&quot;colorType&quot;:1,&quot;foreColorIndex&quot;:5,&quot;pos&quot;:0.2800000011920929,&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8"/>
  <p:tag name="KSO_WM_TEMPLATE_CATEGORY" val="diagram"/>
  <p:tag name="KSO_WM_TEMPLATE_INDEX" val="20231731"/>
  <p:tag name="KSO_WM_UNIT_LAYERLEVEL" val="1_1"/>
  <p:tag name="KSO_WM_TAG_VERSION" val="3.0"/>
  <p:tag name="KSO_WM_BEAUTIFY_FLAG" val="#wm#"/>
  <p:tag name="KSO_WM_UNIT_TYPE" val="l_i"/>
  <p:tag name="KSO_WM_UNIT_INDEX" val="1_8"/>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44999998807907104,&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9"/>
  <p:tag name="KSO_WM_TEMPLATE_CATEGORY" val="diagram"/>
  <p:tag name="KSO_WM_TEMPLATE_INDEX" val="20231731"/>
  <p:tag name="KSO_WM_UNIT_LAYERLEVEL" val="1_1"/>
  <p:tag name="KSO_WM_TAG_VERSION" val="3.0"/>
  <p:tag name="KSO_WM_BEAUTIFY_FLAG" val="#wm#"/>
  <p:tag name="KSO_WM_UNIT_TYPE" val="l_i"/>
  <p:tag name="KSO_WM_UNIT_INDEX" val="1_9"/>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6399999856948853,&quot;colorType&quot;:1,&quot;foreColorIndex&quot;:5,&quot;pos&quot;:0,&quot;transparency&quot;:0},{&quot;brightness&quot;:0.23000000417232513,&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10"/>
  <p:tag name="KSO_WM_TEMPLATE_CATEGORY" val="diagram"/>
  <p:tag name="KSO_WM_TEMPLATE_INDEX" val="20231731"/>
  <p:tag name="KSO_WM_UNIT_LAYERLEVEL" val="1_1"/>
  <p:tag name="KSO_WM_TAG_VERSION" val="3.0"/>
  <p:tag name="KSO_WM_BEAUTIFY_FLAG" val="#wm#"/>
  <p:tag name="KSO_WM_UNIT_TYPE" val="l_i"/>
  <p:tag name="KSO_WM_UNIT_INDEX" val="1_10"/>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11"/>
  <p:tag name="KSO_WM_TEMPLATE_CATEGORY" val="diagram"/>
  <p:tag name="KSO_WM_TEMPLATE_INDEX" val="20231731"/>
  <p:tag name="KSO_WM_UNIT_LAYERLEVEL" val="1_1"/>
  <p:tag name="KSO_WM_TAG_VERSION" val="3.0"/>
  <p:tag name="KSO_WM_BEAUTIFY_FLAG" val="#wm#"/>
  <p:tag name="KSO_WM_UNIT_TYPE" val="l_i"/>
  <p:tag name="KSO_WM_UNIT_INDEX" val="1_11"/>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12"/>
  <p:tag name="KSO_WM_TEMPLATE_CATEGORY" val="diagram"/>
  <p:tag name="KSO_WM_TEMPLATE_INDEX" val="20231731"/>
  <p:tag name="KSO_WM_UNIT_LAYERLEVEL" val="1_1"/>
  <p:tag name="KSO_WM_TAG_VERSION" val="3.0"/>
  <p:tag name="KSO_WM_BEAUTIFY_FLAG" val="#wm#"/>
  <p:tag name="KSO_WM_UNIT_TYPE" val="l_i"/>
  <p:tag name="KSO_WM_UNIT_INDEX" val="1_12"/>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gradient&quot;:[{&quot;brightness&quot;:0.4000000059604645,&quot;colorType&quot;:1,&quot;foreColorIndex&quot;:5,&quot;pos&quot;:0.009999999776482582,&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13"/>
  <p:tag name="KSO_WM_TEMPLATE_CATEGORY" val="diagram"/>
  <p:tag name="KSO_WM_TEMPLATE_INDEX" val="20231731"/>
  <p:tag name="KSO_WM_UNIT_LAYERLEVEL" val="1_1"/>
  <p:tag name="KSO_WM_TAG_VERSION" val="3.0"/>
  <p:tag name="KSO_WM_BEAUTIFY_FLAG" val="#wm#"/>
  <p:tag name="KSO_WM_UNIT_TYPE" val="l_i"/>
  <p:tag name="KSO_WM_UNIT_INDEX" val="1_13"/>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14"/>
  <p:tag name="KSO_WM_TEMPLATE_CATEGORY" val="diagram"/>
  <p:tag name="KSO_WM_TEMPLATE_INDEX" val="20231731"/>
  <p:tag name="KSO_WM_UNIT_LAYERLEVEL" val="1_1"/>
  <p:tag name="KSO_WM_TAG_VERSION" val="3.0"/>
  <p:tag name="KSO_WM_BEAUTIFY_FLAG" val="#wm#"/>
  <p:tag name="KSO_WM_UNIT_TYPE" val="l_i"/>
  <p:tag name="KSO_WM_UNIT_INDEX" val="1_14"/>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800000011920929,&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i*1_15"/>
  <p:tag name="KSO_WM_TEMPLATE_CATEGORY" val="diagram"/>
  <p:tag name="KSO_WM_TEMPLATE_INDEX" val="20231731"/>
  <p:tag name="KSO_WM_UNIT_LAYERLEVEL" val="1_1"/>
  <p:tag name="KSO_WM_TAG_VERSION" val="3.0"/>
  <p:tag name="KSO_WM_BEAUTIFY_FLAG" val="#wm#"/>
  <p:tag name="KSO_WM_UNIT_TYPE" val="l_i"/>
  <p:tag name="KSO_WM_UNIT_INDEX" val="1_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1_1"/>
  <p:tag name="KSO_WM_TEMPLATE_CATEGORY" val="diagram"/>
  <p:tag name="KSO_WM_TEMPLATE_INDEX" val="20231731"/>
  <p:tag name="KSO_WM_UNIT_LAYERLEVEL" val="1_1_1"/>
  <p:tag name="KSO_WM_TAG_VERSION" val="3.0"/>
  <p:tag name="KSO_WM_BEAUTIFY_FLAG" val="#wm#"/>
  <p:tag name="KSO_WM_UNIT_TYPE" val="l_h_i"/>
  <p:tag name="KSO_WM_UNIT_INDEX" val="1_1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1_2"/>
  <p:tag name="KSO_WM_TEMPLATE_CATEGORY" val="diagram"/>
  <p:tag name="KSO_WM_TEMPLATE_INDEX" val="20231731"/>
  <p:tag name="KSO_WM_UNIT_LAYERLEVEL" val="1_1_1"/>
  <p:tag name="KSO_WM_TAG_VERSION" val="3.0"/>
  <p:tag name="KSO_WM_BEAUTIFY_FLAG" val="#wm#"/>
  <p:tag name="KSO_WM_UNIT_TYPE" val="l_h_i"/>
  <p:tag name="KSO_WM_UNIT_INDEX" val="1_1_2"/>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2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31_3*l_h_f*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Lst>
</file>

<file path=ppt/tags/tag22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3*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1_3"/>
  <p:tag name="KSO_WM_TEMPLATE_CATEGORY" val="diagram"/>
  <p:tag name="KSO_WM_TEMPLATE_INDEX" val="20231731"/>
  <p:tag name="KSO_WM_UNIT_LAYERLEVEL" val="1_1_1"/>
  <p:tag name="KSO_WM_TAG_VERSION" val="3.0"/>
  <p:tag name="KSO_WM_BEAUTIFY_FLAG" val="#wm#"/>
  <p:tag name="KSO_WM_UNIT_TYPE" val="l_h_i"/>
  <p:tag name="KSO_WM_UNIT_INDEX" val="1_1_3"/>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4_1"/>
  <p:tag name="KSO_WM_TEMPLATE_CATEGORY" val="diagram"/>
  <p:tag name="KSO_WM_TEMPLATE_INDEX" val="20231731"/>
  <p:tag name="KSO_WM_UNIT_LAYERLEVEL" val="1_1_1"/>
  <p:tag name="KSO_WM_TAG_VERSION" val="3.0"/>
  <p:tag name="KSO_WM_BEAUTIFY_FLAG" val="#wm#"/>
  <p:tag name="KSO_WM_UNIT_TYPE" val="l_h_i"/>
  <p:tag name="KSO_WM_UNIT_INDEX" val="1_4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4_2"/>
  <p:tag name="KSO_WM_TEMPLATE_CATEGORY" val="diagram"/>
  <p:tag name="KSO_WM_TEMPLATE_INDEX" val="20231731"/>
  <p:tag name="KSO_WM_UNIT_LAYERLEVEL" val="1_1_1"/>
  <p:tag name="KSO_WM_TAG_VERSION" val="3.0"/>
  <p:tag name="KSO_WM_BEAUTIFY_FLAG" val="#wm#"/>
  <p:tag name="KSO_WM_UNIT_TYPE" val="l_h_i"/>
  <p:tag name="KSO_WM_UNIT_INDEX" val="1_4_2"/>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3.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731_3*l_h_f*1_4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Lst>
</file>

<file path=ppt/tags/tag23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731_3*l_h_a*1_4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4_3"/>
  <p:tag name="KSO_WM_TEMPLATE_CATEGORY" val="diagram"/>
  <p:tag name="KSO_WM_TEMPLATE_INDEX" val="20231731"/>
  <p:tag name="KSO_WM_UNIT_LAYERLEVEL" val="1_1_1"/>
  <p:tag name="KSO_WM_TAG_VERSION" val="3.0"/>
  <p:tag name="KSO_WM_BEAUTIFY_FLAG" val="#wm#"/>
  <p:tag name="KSO_WM_UNIT_TYPE" val="l_h_i"/>
  <p:tag name="KSO_WM_UNIT_INDEX" val="1_4_3"/>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2_1"/>
  <p:tag name="KSO_WM_TEMPLATE_CATEGORY" val="diagram"/>
  <p:tag name="KSO_WM_TEMPLATE_INDEX" val="20231731"/>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2_2"/>
  <p:tag name="KSO_WM_TEMPLATE_CATEGORY" val="diagram"/>
  <p:tag name="KSO_WM_TEMPLATE_INDEX" val="20231731"/>
  <p:tag name="KSO_WM_UNIT_LAYERLEVEL" val="1_1_1"/>
  <p:tag name="KSO_WM_TAG_VERSION" val="3.0"/>
  <p:tag name="KSO_WM_BEAUTIFY_FLAG" val="#wm#"/>
  <p:tag name="KSO_WM_UNIT_TYPE" val="l_h_i"/>
  <p:tag name="KSO_WM_UNIT_INDEX" val="1_2_2"/>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3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31_3*l_h_f*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Lst>
</file>

<file path=ppt/tags/tag23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31_3*l_h_a*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2_3"/>
  <p:tag name="KSO_WM_TEMPLATE_CATEGORY" val="diagram"/>
  <p:tag name="KSO_WM_TEMPLATE_INDEX" val="20231731"/>
  <p:tag name="KSO_WM_UNIT_LAYERLEVEL" val="1_1_1"/>
  <p:tag name="KSO_WM_TAG_VERSION" val="3.0"/>
  <p:tag name="KSO_WM_BEAUTIFY_FLAG" val="#wm#"/>
  <p:tag name="KSO_WM_UNIT_TYPE" val="l_h_i"/>
  <p:tag name="KSO_WM_UNIT_INDEX" val="1_2_3"/>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3_1"/>
  <p:tag name="KSO_WM_TEMPLATE_CATEGORY" val="diagram"/>
  <p:tag name="KSO_WM_TEMPLATE_INDEX" val="20231731"/>
  <p:tag name="KSO_WM_UNIT_LAYERLEVEL" val="1_1_1"/>
  <p:tag name="KSO_WM_TAG_VERSION" val="3.0"/>
  <p:tag name="KSO_WM_BEAUTIFY_FLAG" val="#wm#"/>
  <p:tag name="KSO_WM_UNIT_TYPE" val="l_h_i"/>
  <p:tag name="KSO_WM_UNIT_INDEX" val="1_3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3_2"/>
  <p:tag name="KSO_WM_TEMPLATE_CATEGORY" val="diagram"/>
  <p:tag name="KSO_WM_TEMPLATE_INDEX" val="20231731"/>
  <p:tag name="KSO_WM_UNIT_LAYERLEVEL" val="1_1_1"/>
  <p:tag name="KSO_WM_TAG_VERSION" val="3.0"/>
  <p:tag name="KSO_WM_BEAUTIFY_FLAG" val="#wm#"/>
  <p:tag name="KSO_WM_UNIT_TYPE" val="l_h_i"/>
  <p:tag name="KSO_WM_UNIT_INDEX" val="1_3_2"/>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4.xml><?xml version="1.0" encoding="utf-8"?>
<p:tagLst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31_3*l_h_f*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Lst>
</file>

<file path=ppt/tags/tag24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31_3*l_h_a*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3*l_h_i*1_3_3"/>
  <p:tag name="KSO_WM_TEMPLATE_CATEGORY" val="diagram"/>
  <p:tag name="KSO_WM_TEMPLATE_INDEX" val="20231731"/>
  <p:tag name="KSO_WM_UNIT_LAYERLEVEL" val="1_1_1"/>
  <p:tag name="KSO_WM_TAG_VERSION" val="3.0"/>
  <p:tag name="KSO_WM_BEAUTIFY_FLAG" val="#wm#"/>
  <p:tag name="KSO_WM_UNIT_TYPE" val="l_h_i"/>
  <p:tag name="KSO_WM_UNIT_INDEX" val="1_3_3"/>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243.xml><?xml version="1.0" encoding="utf-8"?>
<p:tagLst xmlns:p="http://schemas.openxmlformats.org/presentationml/2006/main">
  <p:tag name="KSO_WM_SLIDE_ID" val="diagram20231731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1731"/>
  <p:tag name="KSO_WM_SLIDE_TYPE" val="text"/>
  <p:tag name="KSO_WM_SLIDE_SUBTYPE" val="diag"/>
  <p:tag name="KSO_WM_SLIDE_SIZE" val="797.069*277.603"/>
  <p:tag name="KSO_WM_SLIDE_POSITION" val="81.4655*198.516"/>
  <p:tag name="KSO_WM_SLIDE_LAYOUT" val="a_l"/>
  <p:tag name="KSO_WM_SLIDE_LAYOUT_CNT" val="1_1"/>
  <p:tag name="KSO_WM_SPECIAL_SOURCE" val="bdnull"/>
  <p:tag name="KSO_WM_DIAGRAM_GROUP_CODE" val="l1-1"/>
  <p:tag name="KSO_WM_SLIDE_DIAGTYPE" val="l"/>
</p:tagLst>
</file>

<file path=ppt/tags/tag24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PRESET_TEXT" val="单击此处添加标题"/>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4_1*i*3"/>
  <p:tag name="KSO_WM_TEMPLATE_CATEGORY" val="custom"/>
  <p:tag name="KSO_WM_TEMPLATE_INDEX" val="20233374"/>
  <p:tag name="KSO_WM_UNIT_LAYERLEVEL" val="1"/>
  <p:tag name="KSO_WM_TAG_VERSION" val="3.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4_1*i*4"/>
  <p:tag name="KSO_WM_TEMPLATE_CATEGORY" val="custom"/>
  <p:tag name="KSO_WM_TEMPLATE_INDEX" val="20233374"/>
  <p:tag name="KSO_WM_UNIT_LAYERLEVEL" val="1"/>
  <p:tag name="KSO_WM_TAG_VERSION" val="3.0"/>
  <p:tag name="KSO_WM_BEAUTIFY_FLAG" val="#wm#"/>
</p:tagLst>
</file>

<file path=ppt/tags/tag249.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3374"/>
  <p:tag name="KSO_WM_SLIDE_LAYOUT" val="a_f"/>
  <p:tag name="KSO_WM_SLIDE_LAYOUT_CNT" val="1_1"/>
  <p:tag name="KSO_WM_SLIDE_TYPE" val="text"/>
  <p:tag name="KSO_WM_SLIDE_SUBTYPE" val="pureTxt"/>
  <p:tag name="KSO_WM_SLIDE_SIZE" val="886*445"/>
  <p:tag name="KSO_WM_SLIDE_POSITION" val="37*28"/>
  <p:tag name="KSO_WM_TEMPLATE_MASTER_TYPE" val="0"/>
  <p:tag name="KSO_WM_TEMPLATE_COLOR_TYPE" val="0"/>
</p:tagLst>
</file>

<file path=ppt/tags/tag25.xml><?xml version="1.0" encoding="utf-8"?>
<p:tagLst xmlns:p="http://schemas.openxmlformats.org/presentationml/2006/main">
  <p:tag name="KSO_WM_UNIT_TYPE" val="i"/>
  <p:tag name="KSO_WM_UNIT_INDEX" val="7"/>
  <p:tag name="KSO_WM_BEAUTIFY_FLAG" val="#wm#"/>
  <p:tag name="KSO_WM_TAG_VERSION" val="3.0"/>
  <p:tag name="KSO_WM_UNIT_ID" val="_3*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PRESET_TEXT" val="单击此处添加标题"/>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4_1*i*3"/>
  <p:tag name="KSO_WM_TEMPLATE_CATEGORY" val="custom"/>
  <p:tag name="KSO_WM_TEMPLATE_INDEX" val="20233374"/>
  <p:tag name="KSO_WM_UNIT_LAYERLEVEL" val="1"/>
  <p:tag name="KSO_WM_TAG_VERSION" val="3.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4_1*i*4"/>
  <p:tag name="KSO_WM_TEMPLATE_CATEGORY" val="custom"/>
  <p:tag name="KSO_WM_TEMPLATE_INDEX" val="20233374"/>
  <p:tag name="KSO_WM_UNIT_LAYERLEVEL" val="1"/>
  <p:tag name="KSO_WM_TAG_VERSION" val="3.0"/>
  <p:tag name="KSO_WM_BEAUTIFY_FLAG" val="#wm#"/>
</p:tagLst>
</file>

<file path=ppt/tags/tag255.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3374"/>
  <p:tag name="KSO_WM_SLIDE_LAYOUT" val="a_f"/>
  <p:tag name="KSO_WM_SLIDE_LAYOUT_CNT" val="1_1"/>
  <p:tag name="KSO_WM_SLIDE_TYPE" val="text"/>
  <p:tag name="KSO_WM_SLIDE_SUBTYPE" val="pureTxt"/>
  <p:tag name="KSO_WM_SLIDE_SIZE" val="886*445"/>
  <p:tag name="KSO_WM_SLIDE_POSITION" val="37*28"/>
  <p:tag name="KSO_WM_TEMPLATE_MASTER_TYPE" val="0"/>
  <p:tag name="KSO_WM_TEMPLATE_COLOR_TYPE" val="0"/>
</p:tagLst>
</file>

<file path=ppt/tags/tag256.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custom20233375_1*a*1"/>
  <p:tag name="KSO_WM_TEMPLATE_CATEGORY" val="custom"/>
  <p:tag name="KSO_WM_TEMPLATE_INDEX" val="20233375"/>
  <p:tag name="KSO_WM_UNIT_LAYERLEVEL" val="1"/>
  <p:tag name="KSO_WM_TAG_VERSION" val="3.0"/>
  <p:tag name="KSO_WM_BEAUTIFY_FLAG" val="#wm#"/>
  <p:tag name="KSO_WM_UNIT_PRESET_TEXT" val="单击此处添加标题"/>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5_1*i*1"/>
  <p:tag name="KSO_WM_TEMPLATE_CATEGORY" val="custom"/>
  <p:tag name="KSO_WM_TEMPLATE_INDEX" val="20233375"/>
  <p:tag name="KSO_WM_UNIT_LAYERLEVEL" val="1"/>
  <p:tag name="KSO_WM_TAG_VERSION" val="3.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5_1*i*2"/>
  <p:tag name="KSO_WM_TEMPLATE_CATEGORY" val="custom"/>
  <p:tag name="KSO_WM_TEMPLATE_INDEX" val="20233375"/>
  <p:tag name="KSO_WM_UNIT_LAYERLEVEL" val="1"/>
  <p:tag name="KSO_WM_TAG_VERSION" val="3.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5_1*i*3"/>
  <p:tag name="KSO_WM_TEMPLATE_CATEGORY" val="custom"/>
  <p:tag name="KSO_WM_TEMPLATE_INDEX" val="20233375"/>
  <p:tag name="KSO_WM_UNIT_LAYERLEVEL" val="1"/>
  <p:tag name="KSO_WM_TAG_VERSION" val="3.0"/>
  <p:tag name="KSO_WM_BEAUTIFY_FLAG" val="#wm#"/>
</p:tagLst>
</file>

<file path=ppt/tags/tag26.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5_1*f*1"/>
  <p:tag name="KSO_WM_TEMPLATE_CATEGORY" val="custom"/>
  <p:tag name="KSO_WM_TEMPLATE_INDEX" val="20233375"/>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261.xml><?xml version="1.0" encoding="utf-8"?>
<p:tagLst xmlns:p="http://schemas.openxmlformats.org/presentationml/2006/main">
  <p:tag name="KSO_WM_SLIDE_ID" val="custom20233375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75"/>
  <p:tag name="KSO_WM_SLIDE_LAYOUT" val="a_f"/>
  <p:tag name="KSO_WM_SLIDE_LAYOUT_CNT" val="1_1"/>
  <p:tag name="KSO_WM_SLIDE_TYPE" val="text"/>
  <p:tag name="KSO_WM_SLIDE_SUBTYPE" val="pureTxt"/>
  <p:tag name="KSO_WM_SLIDE_SIZE" val="886*860"/>
  <p:tag name="KSO_WM_SLIDE_POSITION" val="0*-112"/>
</p:tagLst>
</file>

<file path=ppt/tags/tag262.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custom20233375_1*a*1"/>
  <p:tag name="KSO_WM_TEMPLATE_CATEGORY" val="custom"/>
  <p:tag name="KSO_WM_TEMPLATE_INDEX" val="20233375"/>
  <p:tag name="KSO_WM_UNIT_LAYERLEVEL" val="1"/>
  <p:tag name="KSO_WM_TAG_VERSION" val="3.0"/>
  <p:tag name="KSO_WM_BEAUTIFY_FLAG" val="#wm#"/>
  <p:tag name="KSO_WM_UNIT_PRESET_TEXT" val="单击此处添加标题"/>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5_1*i*1"/>
  <p:tag name="KSO_WM_TEMPLATE_CATEGORY" val="custom"/>
  <p:tag name="KSO_WM_TEMPLATE_INDEX" val="20233375"/>
  <p:tag name="KSO_WM_UNIT_LAYERLEVEL" val="1"/>
  <p:tag name="KSO_WM_TAG_VERSION" val="3.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5_1*i*2"/>
  <p:tag name="KSO_WM_TEMPLATE_CATEGORY" val="custom"/>
  <p:tag name="KSO_WM_TEMPLATE_INDEX" val="20233375"/>
  <p:tag name="KSO_WM_UNIT_LAYERLEVEL" val="1"/>
  <p:tag name="KSO_WM_TAG_VERSION" val="3.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5_1*i*3"/>
  <p:tag name="KSO_WM_TEMPLATE_CATEGORY" val="custom"/>
  <p:tag name="KSO_WM_TEMPLATE_INDEX" val="20233375"/>
  <p:tag name="KSO_WM_UNIT_LAYERLEVEL" val="1"/>
  <p:tag name="KSO_WM_TAG_VERSION" val="3.0"/>
  <p:tag name="KSO_WM_BEAUTIFY_FLAG" val="#wm#"/>
</p:tagLst>
</file>

<file path=ppt/tags/tag2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5_1*f*1"/>
  <p:tag name="KSO_WM_TEMPLATE_CATEGORY" val="custom"/>
  <p:tag name="KSO_WM_TEMPLATE_INDEX" val="20233375"/>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267.xml><?xml version="1.0" encoding="utf-8"?>
<p:tagLst xmlns:p="http://schemas.openxmlformats.org/presentationml/2006/main">
  <p:tag name="KSO_WM_SLIDE_ID" val="custom20233375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75"/>
  <p:tag name="KSO_WM_SLIDE_LAYOUT" val="a_f"/>
  <p:tag name="KSO_WM_SLIDE_LAYOUT_CNT" val="1_1"/>
  <p:tag name="KSO_WM_SLIDE_TYPE" val="text"/>
  <p:tag name="KSO_WM_SLIDE_SUBTYPE" val="pureTxt"/>
  <p:tag name="KSO_WM_SLIDE_SIZE" val="886*860"/>
  <p:tag name="KSO_WM_SLIDE_POSITION" val="0*-112"/>
</p:tagLst>
</file>

<file path=ppt/tags/tag268.xml><?xml version="1.0" encoding="utf-8"?>
<p:tagLst xmlns:p="http://schemas.openxmlformats.org/presentationml/2006/main">
  <p:tag name="KSO_WM_UNIT_TYPE" val="a"/>
  <p:tag name="KSO_WM_UNIT_INDEX" val="1"/>
  <p:tag name="KSO_WM_BEAUTIFY_FLAG" val="#wm#"/>
  <p:tag name="KSO_WM_TAG_VERSION" val="3.0"/>
  <p:tag name="KSO_WM_UNIT_PRESET_TEXT" val="添加章节标题"/>
  <p:tag name="KSO_WM_UNIT_ID" val="custom20235919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ISCONTENTSTITLE" val="0"/>
</p:tagLst>
</file>

<file path=ppt/tags/tag269.xml><?xml version="1.0" encoding="utf-8"?>
<p:tagLst xmlns:p="http://schemas.openxmlformats.org/presentationml/2006/main">
  <p:tag name="KSO_WM_UNIT_TYPE" val="e"/>
  <p:tag name="KSO_WM_UNIT_INDEX" val="1"/>
  <p:tag name="KSO_WM_BEAUTIFY_FLAG" val="#wm#"/>
  <p:tag name="KSO_WM_TAG_VERSION" val="3.0"/>
  <p:tag name="KSO_WM_UNIT_PRESET_TEXT" val="02"/>
  <p:tag name="KSO_WM_UNIT_ID" val="custom20235919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Lst>
</file>

<file path=ppt/tags/tag27.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0.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19"/>
  <p:tag name="KSO_WM_TEMPLATE_CATEGORY" val="custom"/>
  <p:tag name="KSO_WM_SLIDE_INDEX" val="7"/>
  <p:tag name="KSO_WM_SLIDE_ID" val="custom20235919_7"/>
  <p:tag name="KSO_WM_TEMPLATE_MASTER_TYPE" val="0"/>
  <p:tag name="KSO_WM_SLIDE_LAYOUT" val="a_e"/>
  <p:tag name="KSO_WM_SLIDE_LAYOUT_CNT" val="1_1"/>
  <p:tag name="KSO_WM_TEMPLATE_COLORSEQUENCE" val="1,2,3,1,2,3"/>
</p:tagLst>
</file>

<file path=ppt/tags/tag27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6"/>
  <p:tag name="KSO_WM_TEMPLATE_INDEX" val="20232463"/>
  <p:tag name="KSO_WM_UNIT_ID" val="custom20232463_1*a*1"/>
  <p:tag name="KSO_WM_UNIT_PRESET_TEXT" val="单击此处添加标题"/>
  <p:tag name="KSO_WM_UNIT_TEXT_FILL_FORE_SCHEMECOLOR_INDEX" val="15"/>
  <p:tag name="KSO_WM_UNIT_TEXT_FILL_TYPE" val="1"/>
  <p:tag name="KSO_WM_UNIT_USESOURCEFORMAT_APPLY" val="0"/>
</p:tagLst>
</file>

<file path=ppt/tags/tag272.xml><?xml version="1.0" encoding="utf-8"?>
<p:tagLst xmlns:p="http://schemas.openxmlformats.org/presentationml/2006/main">
  <p:tag name="KSO_WM_UNIT_VALUE" val="1904*1453"/>
  <p:tag name="KSO_WM_UNIT_HIGHLIGHT" val="0"/>
  <p:tag name="KSO_WM_UNIT_COMPATIBLE" val="0"/>
  <p:tag name="KSO_WM_UNIT_DIAGRAM_ISNUMVISUAL" val="0"/>
  <p:tag name="KSO_WM_UNIT_DIAGRAM_ISREFERUNIT" val="0"/>
  <p:tag name="KSO_WM_UNIT_TYPE" val="d"/>
  <p:tag name="KSO_WM_UNIT_INDEX" val="1"/>
  <p:tag name="KSO_WM_UNIT_ID" val="custom20232463_1*d*1"/>
  <p:tag name="KSO_WM_TEMPLATE_CATEGORY" val="custom"/>
  <p:tag name="KSO_WM_TEMPLATE_INDEX" val="20232463"/>
  <p:tag name="KSO_WM_UNIT_LAYERLEVEL" val="1"/>
  <p:tag name="KSO_WM_TAG_VERSION" val="3.0"/>
  <p:tag name="KSO_WM_BEAUTIFY_FLAG" val="#wm#"/>
  <p:tag name="KSO_WM_DIAGRAM_GROUP_CODE" val="l1-1"/>
  <p:tag name="MH_PIC_SOURCE_TYPE" val="generate_slide_ai*VCG41N1432944487*ai_v1.4.2.240611_ONLINE*1723616217681_56.1_78f0c229aa36-slide-8"/>
  <p:tag name="KSO_WM_UNIT_LINE_FORE_SCHEMECOLOR_INDEX" val="13"/>
  <p:tag name="KSO_WM_UNIT_LINE_FILL_TYPE" val="2"/>
  <p:tag name="KSO_WM_UNIT_USESOURCEFORMAT_APPLY" val="0"/>
</p:tagLst>
</file>

<file path=ppt/tags/tag27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64_4*l_h_f*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意简言赅地描述您的观点。"/>
  <p:tag name="KSO_WM_UNIT_TEXT_FILL_FORE_SCHEMECOLOR_INDEX" val="1"/>
  <p:tag name="KSO_WM_UNIT_TEXT_FILL_TYPE" val="1"/>
  <p:tag name="KSO_WM_UNIT_USESOURCEFORMAT_APPLY" val="0"/>
</p:tagLst>
</file>

<file path=ppt/tags/tag27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64_4*l_h_a*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7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2464_4*l_h_i*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76.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64_4*l_h_f*1_2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意简言赅地描述您的观点。"/>
  <p:tag name="KSO_WM_UNIT_TEXT_FILL_FORE_SCHEMECOLOR_INDEX" val="1"/>
  <p:tag name="KSO_WM_UNIT_TEXT_FILL_TYPE" val="1"/>
  <p:tag name="KSO_WM_UNIT_USESOURCEFORMAT_APPLY" val="0"/>
</p:tagLst>
</file>

<file path=ppt/tags/tag277.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64_4*l_h_a*1_2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7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2464_4*l_h_i*1_2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7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64_4*l_h_f*1_3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意简言赅地描述您的观点。"/>
  <p:tag name="KSO_WM_UNIT_TEXT_FILL_FORE_SCHEMECOLOR_INDEX" val="1"/>
  <p:tag name="KSO_WM_UNIT_TEXT_FILL_TYPE" val="1"/>
  <p:tag name="KSO_WM_UNIT_USESOURCEFORMAT_APPLY" val="0"/>
</p:tagLst>
</file>

<file path=ppt/tags/tag28.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64_4*l_h_a*1_3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8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2464_4*l_h_i*1_3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8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2464_4*l_h_i*1_4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8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2464_4*l_h_f*1_4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意简言赅地描述您的观点。"/>
  <p:tag name="KSO_WM_UNIT_TEXT_FILL_FORE_SCHEMECOLOR_INDEX" val="1"/>
  <p:tag name="KSO_WM_UNIT_TEXT_FILL_TYPE" val="1"/>
  <p:tag name="KSO_WM_UNIT_USESOURCEFORMAT_APPLY" val="0"/>
</p:tagLst>
</file>

<file path=ppt/tags/tag28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2464_4*l_h_a*1_4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8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2464_4*l_h_f*1_5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6"/>
  <p:tag name="KSO_WM_UNIT_PRESET_TEXT" val="单击此处输入您的项正文，文字是您思想的提炼，请意简言赅地描述您的观点。"/>
  <p:tag name="KSO_WM_UNIT_TEXT_FILL_FORE_SCHEMECOLOR_INDEX" val="1"/>
  <p:tag name="KSO_WM_UNIT_TEXT_FILL_TYPE" val="1"/>
  <p:tag name="KSO_WM_UNIT_USESOURCEFORMAT_APPLY" val="0"/>
</p:tagLst>
</file>

<file path=ppt/tags/tag286.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32464_4*l_h_a*1_5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8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2464_4*l_h_i*1_5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5"/>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88.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95*360.315"/>
  <p:tag name="KSO_WM_SLIDE_POSITION" val="56.7199*138.975"/>
  <p:tag name="KSO_WM_SLIDE_LAYOUT" val="a_d_l"/>
  <p:tag name="KSO_WM_SLIDE_LAYOUT_CNT" val="1_1_1"/>
  <p:tag name="KSO_WM_SPECIAL_SOURCE" val="bdnull"/>
  <p:tag name="KSO_WM_DIAGRAM_GROUP_CODE" val="l1-1"/>
  <p:tag name="KSO_WM_SLIDE_DIAGTYPE" val="l"/>
  <p:tag name="KSO_WM_TEMPLATE_INDEX" val="20235919"/>
  <p:tag name="KSO_WM_TEMPLATE_SUBCATEGORY" val="0"/>
  <p:tag name="KSO_WM_SLIDE_INDEX" val="1"/>
  <p:tag name="KSO_WM_TAG_VERSION" val="3.0"/>
  <p:tag name="KSO_WM_SLIDE_ID" val="custom20232463_1"/>
  <p:tag name="KSO_WM_SLIDE_ITEM_CNT" val="3"/>
</p:tagLst>
</file>

<file path=ppt/tags/tag28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315_2*a*1"/>
  <p:tag name="KSO_WM_TEMPLATE_CATEGORY" val="diagram"/>
  <p:tag name="KSO_WM_TEMPLATE_INDEX" val="20233315"/>
  <p:tag name="KSO_WM_UNIT_LAYERLEVEL" val="1"/>
  <p:tag name="KSO_WM_TAG_VERSION" val="3.0"/>
  <p:tag name="KSO_WM_BEAUTIFY_FLAG" val="#wm#"/>
  <p:tag name="KSO_WM_DIAGRAM_GROUP_CODE" val="l1-1"/>
  <p:tag name="KSO_WM_UNIT_PRESET_TEXT" val="单击此处添加标题"/>
  <p:tag name="KSO_WM_UNIT_TEXT_FILL_FORE_SCHEMECOLOR_INDEX" val="15"/>
  <p:tag name="KSO_WM_UNIT_TEXT_FILL_TYPE" val="1"/>
  <p:tag name="KSO_WM_UNIT_USESOURCEFORMAT_APPLY" val="0"/>
</p:tagLst>
</file>

<file path=ppt/tags/tag29.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315_1*l_h_f*1_1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2"/>
  <p:tag name="KSO_WM_DIAGRAM_VERSION" val="3"/>
  <p:tag name="KSO_WM_DIAGRAM_COLOR_TRICK" val="1"/>
  <p:tag name="KSO_WM_DIAGRAM_COLOR_TEXT_CAN_REMOVE" val="n"/>
  <p:tag name="KSO_WM_UNIT_PRESET_TEXT" val="单击此处添加内容，简明扼要地阐述观点。根据需要酌情增减文字"/>
  <p:tag name="KSO_WM_UNIT_TEXT_FILL_FORE_SCHEMECOLOR_INDEX" val="1"/>
  <p:tag name="KSO_WM_UNIT_TEXT_FILL_TYPE" val="1"/>
  <p:tag name="KSO_WM_UNIT_USESOURCEFORMAT_APPLY" val="0"/>
</p:tagLst>
</file>

<file path=ppt/tags/tag29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315_1*l_h_a*1_1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2"/>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29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315_1*l_h_f*1_3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2"/>
  <p:tag name="KSO_WM_DIAGRAM_VERSION" val="3"/>
  <p:tag name="KSO_WM_DIAGRAM_COLOR_TRICK" val="1"/>
  <p:tag name="KSO_WM_DIAGRAM_COLOR_TEXT_CAN_REMOVE" val="n"/>
  <p:tag name="KSO_WM_UNIT_PRESET_TEXT" val="单击此处添加内容，简明扼要地阐述观点。根据需要酌情增减文字"/>
  <p:tag name="KSO_WM_UNIT_TEXT_FILL_FORE_SCHEMECOLOR_INDEX" val="1"/>
  <p:tag name="KSO_WM_UNIT_TEXT_FILL_TYPE" val="1"/>
  <p:tag name="KSO_WM_UNIT_USESOURCEFORMAT_APPLY" val="0"/>
</p:tagLst>
</file>

<file path=ppt/tags/tag29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315_1*l_h_a*1_3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USESOURCEFORMAT_APPLY" val="0"/>
</p:tagLst>
</file>

<file path=ppt/tags/tag29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315_1*l_h_f*1_2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2"/>
  <p:tag name="KSO_WM_DIAGRAM_VERSION" val="3"/>
  <p:tag name="KSO_WM_DIAGRAM_COLOR_TRICK" val="1"/>
  <p:tag name="KSO_WM_DIAGRAM_COLOR_TEXT_CAN_REMOVE" val="n"/>
  <p:tag name="KSO_WM_UNIT_PRESET_TEXT" val="单击此处添加内容，简明扼要地阐述观点。根据需要酌情增减文字&#10;"/>
  <p:tag name="KSO_WM_UNIT_TEXT_FILL_FORE_SCHEMECOLOR_INDEX" val="1"/>
  <p:tag name="KSO_WM_UNIT_TEXT_FILL_TYPE" val="1"/>
  <p:tag name="KSO_WM_UNIT_USESOURCEFORMAT_APPLY" val="0"/>
</p:tagLst>
</file>

<file path=ppt/tags/tag29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315_1*l_h_a*1_2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USESOURCEFORMAT_APPLY" val="0"/>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d*1_1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682685770*ai_v1.4.2.240611_ONLINE*1723616217681_56.1_78f0c229aa36-slide-9"/>
  <p:tag name="KSO_WM_UNIT_LINE_FILL_TYPE" val="2"/>
  <p:tag name="KSO_WM_UNIT_USESOURCEFORMAT_APPLY" val="0"/>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d*1_2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536634398*ai_v1.4.2.240611_ONLINE*1723616217681_56.1_78f0c229aa36-slide-9"/>
  <p:tag name="KSO_WM_UNIT_LINE_FILL_TYPE" val="2"/>
  <p:tag name="KSO_WM_UNIT_USESOURCEFORMAT_APPLY" val="0"/>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d*1_3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496628552*ai_v1.4.2.240611_ONLINE*1723616217681_56.1_78f0c229aa36-slide-9"/>
  <p:tag name="KSO_WM_UNIT_LINE_FILL_TYPE" val="2"/>
  <p:tag name="KSO_WM_UNIT_USESOURCEFORMAT_APPLY" val="0"/>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i*1_1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xml><?xml version="1.0" encoding="utf-8"?>
<p:tagLst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i*1_2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i*1_3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3"/>
  <p:tag name="KSO_WM_DIAGRAM_VIRTUALLY_FRAME" val="{&quot;height&quot;:305.5248031496063,&quot;left&quot;:54.803149606299215,&quot;top&quot;:131.36732283464568,&quot;width&quot;:850.417795275590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02.xml><?xml version="1.0" encoding="utf-8"?>
<p:tagLst xmlns:p="http://schemas.openxmlformats.org/presentationml/2006/main">
  <p:tag name="KSO_WM_SLIDE_ID" val="diagram20233315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5919"/>
  <p:tag name="KSO_WM_SLIDE_TYPE" val="text"/>
  <p:tag name="KSO_WM_SLIDE_SUBTYPE" val="diag"/>
  <p:tag name="KSO_WM_SLIDE_SIZE" val="850.394*297.555"/>
  <p:tag name="KSO_WM_SLIDE_POSITION" val="54.8032*139.28"/>
  <p:tag name="KSO_WM_SLIDE_LAYOUT" val="a_l"/>
  <p:tag name="KSO_WM_SLIDE_LAYOUT_CNT" val="1_1"/>
  <p:tag name="KSO_WM_SPECIAL_SOURCE" val="bdnull"/>
  <p:tag name="KSO_WM_DIAGRAM_GROUP_CODE" val="l1-1"/>
  <p:tag name="KSO_WM_SLIDE_DIAGTYPE" val="l"/>
</p:tagLst>
</file>

<file path=ppt/tags/tag30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804"/>
  <p:tag name="KSO_WM_UNIT_ID" val="custom20231804_1*a*1"/>
  <p:tag name="KSO_WM_UNIT_TEXT_FILL_FORE_SCHEMECOLOR_INDEX" val="13"/>
  <p:tag name="KSO_WM_UNIT_TEXT_FILL_TYPE" val="1"/>
  <p:tag name="KSO_WM_UNIT_USESOURCEFORMAT_APPLY" val="0"/>
  <p:tag name="KSO_WM_UNIT_PRESET_TEXT" val="单击此处添加标题"/>
</p:tagLst>
</file>

<file path=ppt/tags/tag304.xml><?xml version="1.0" encoding="utf-8"?>
<p:tagLst xmlns:p="http://schemas.openxmlformats.org/presentationml/2006/main">
  <p:tag name="KSO_WM_UNIT_VALUE" val="1904*1309"/>
  <p:tag name="KSO_WM_UNIT_HIGHLIGHT" val="0"/>
  <p:tag name="KSO_WM_UNIT_COMPATIBLE" val="0"/>
  <p:tag name="KSO_WM_UNIT_DIAGRAM_ISNUMVISUAL" val="0"/>
  <p:tag name="KSO_WM_UNIT_DIAGRAM_ISREFERUNIT" val="0"/>
  <p:tag name="KSO_WM_UNIT_TYPE" val="d"/>
  <p:tag name="KSO_WM_UNIT_INDEX" val="1"/>
  <p:tag name="KSO_WM_UNIT_ID" val="custom20231804_1*d*1"/>
  <p:tag name="KSO_WM_TEMPLATE_CATEGORY" val="custom"/>
  <p:tag name="KSO_WM_TEMPLATE_INDEX" val="20231804"/>
  <p:tag name="KSO_WM_UNIT_LAYERLEVEL" val="1"/>
  <p:tag name="KSO_WM_TAG_VERSION" val="3.0"/>
  <p:tag name="KSO_WM_BEAUTIFY_FLAG" val="#wm#"/>
  <p:tag name="KSO_WM_DIAGRAM_GROUP_CODE" val="l1-1"/>
  <p:tag name="KSO_WM_UNIT_LINE_FORE_SCHEMECOLOR_INDEX" val="13"/>
  <p:tag name="KSO_WM_UNIT_LINE_FILL_TYPE" val="2"/>
  <p:tag name="KSO_WM_UNIT_USESOURCEFORMAT_APPLY" val="0"/>
  <p:tag name="MH_PIC_SOURCE_TYPE" val="generate_slide_ai*VCG211247613826*ai_v1.4.2.240611_ONLINE*1723616217681_56.1_78f0c229aa36-slide-10"/>
</p:tagLst>
</file>

<file path=ppt/tags/tag30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59_1*l_h_f*1_1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4.3903937007874,&quot;top&quot;:134.91622193824588,&quot;width&quot;:414.0518110236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请尽量言简意赅的阐述观点。单击输入您的项正文，请尽量言简意赅的阐述观点。"/>
  <p:tag name="KSO_WM_UNIT_TEXT_FILL_FORE_SCHEMECOLOR_INDEX" val="1"/>
  <p:tag name="KSO_WM_UNIT_TEXT_FILL_TYPE" val="1"/>
  <p:tag name="KSO_WM_UNIT_USESOURCEFORMAT_APPLY" val="0"/>
</p:tagLst>
</file>

<file path=ppt/tags/tag30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59_1*l_h_a*1_1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4.3903937007874,&quot;top&quot;:134.91622193824588,&quot;width&quot;:414.0518110236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59_1*l_h_i*1_1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4.3903937007874,&quot;top&quot;:134.91622193824588,&quot;width&quot;:414.05181102362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0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59_1*l_h_a*1_2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4.3903937007874,&quot;top&quot;:134.91622193824588,&quot;width&quot;:414.0518110236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59_1*l_h_i*1_2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4.3903937007874,&quot;top&quot;:134.91622193824588,&quot;width&quot;:414.05181102362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1.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59_1*l_h_f*1_2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4.3903937007874,&quot;top&quot;:134.91622193824588,&quot;width&quot;:414.0518110236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请尽量言简意赅的阐述观点。单击输入您的项正文，请尽量言简意赅的阐述观点。"/>
  <p:tag name="KSO_WM_UNIT_TEXT_FILL_FORE_SCHEMECOLOR_INDEX" val="1"/>
  <p:tag name="KSO_WM_UNIT_TEXT_FILL_TYPE" val="1"/>
  <p:tag name="KSO_WM_UNIT_USESOURCEFORMAT_APPLY" val="0"/>
</p:tagLst>
</file>

<file path=ppt/tags/tag31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5*136.56"/>
  <p:tag name="KSO_WM_SLIDE_LAYOUT" val="a_d_l"/>
  <p:tag name="KSO_WM_SLIDE_LAYOUT_CNT" val="1_1_1"/>
  <p:tag name="KSO_WM_SPECIAL_SOURCE" val="bdnull"/>
  <p:tag name="KSO_WM_DIAGRAM_GROUP_CODE" val="l1-1"/>
  <p:tag name="KSO_WM_SLIDE_DIAGTYPE" val="l"/>
  <p:tag name="KSO_WM_TEMPLATE_INDEX" val="20235919"/>
  <p:tag name="KSO_WM_TEMPLATE_SUBCATEGORY" val="0"/>
  <p:tag name="KSO_WM_SLIDE_INDEX" val="1"/>
  <p:tag name="KSO_WM_TAG_VERSION" val="3.0"/>
  <p:tag name="KSO_WM_SLIDE_ID" val="custom20231804_1"/>
  <p:tag name="KSO_WM_SLIDE_ITEM_CNT" val="3"/>
</p:tagLst>
</file>

<file path=ppt/tags/tag31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99_4*a*1"/>
  <p:tag name="KSO_WM_TEMPLATE_CATEGORY" val="diagram"/>
  <p:tag name="KSO_WM_TEMPLATE_INDEX" val="20233199"/>
  <p:tag name="KSO_WM_UNIT_LAYERLEVEL" val="1"/>
  <p:tag name="KSO_WM_TAG_VERSION" val="3.0"/>
  <p:tag name="KSO_WM_BEAUTIFY_FLAG" val="#wm#"/>
  <p:tag name="KSO_WM_DIAGRAM_GROUP_CODE" val="m1-1"/>
  <p:tag name="KSO_WM_UNIT_PRESET_TEXT" val="单击此处添加标题"/>
  <p:tag name="KSO_WM_UNIT_TEXT_FILL_FORE_SCHEMECOLOR_INDEX" val="15"/>
  <p:tag name="KSO_WM_UNIT_TEXT_FILL_TYPE" val="1"/>
  <p:tag name="KSO_WM_UNIT_USESOURCEFORMAT_APPLY" val="0"/>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i*1_1"/>
  <p:tag name="KSO_WM_TEMPLATE_CATEGORY" val="diagram"/>
  <p:tag name="KSO_WM_TEMPLATE_INDEX" val="20233199"/>
  <p:tag name="KSO_WM_UNIT_LAYERLEVEL" val="1_1"/>
  <p:tag name="KSO_WM_TAG_VERSION" val="3.0"/>
  <p:tag name="KSO_WM_BEAUTIFY_FLAG" val="#wm#"/>
  <p:tag name="KSO_WM_UNIT_TYPE" val="m_i"/>
  <p:tag name="KSO_WM_UNIT_INDEX" val="1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2*m_h_f*1_1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 name="KSO_WM_UNIT_USESOURCEFORMAT_APPLY" val="0"/>
</p:tagLst>
</file>

<file path=ppt/tags/tag31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2*m_h_a*1_1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USESOURCEFORMAT_APPLY" val="0"/>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1_1"/>
  <p:tag name="KSO_WM_TEMPLATE_CATEGORY" val="diagram"/>
  <p:tag name="KSO_WM_TEMPLATE_INDEX" val="20233199"/>
  <p:tag name="KSO_WM_UNIT_LAYERLEVEL" val="1_1_1"/>
  <p:tag name="KSO_WM_TAG_VERSION" val="3.0"/>
  <p:tag name="KSO_WM_BEAUTIFY_FLAG" val="#wm#"/>
  <p:tag name="KSO_WM_UNIT_VALUE" val="138*146"/>
  <p:tag name="KSO_WM_UNIT_TYPE" val="m_h_x"/>
  <p:tag name="KSO_WM_UNIT_INDEX" val="1_1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UNIT_FILL_TYPE" val="1"/>
  <p:tag name="KSO_WM_UNIT_USESOURCEFORMAT_APPLY" val="0"/>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1_1"/>
  <p:tag name="KSO_WM_TEMPLATE_CATEGORY" val="diagram"/>
  <p:tag name="KSO_WM_TEMPLATE_INDEX" val="20233199"/>
  <p:tag name="KSO_WM_UNIT_LAYERLEVEL" val="1_1_1"/>
  <p:tag name="KSO_WM_TAG_VERSION" val="3.0"/>
  <p:tag name="KSO_WM_BEAUTIFY_FLAG" val="#wm#"/>
  <p:tag name="KSO_WM_UNIT_TYPE" val="m_h_i"/>
  <p:tag name="KSO_WM_UNIT_INDEX" val="1_1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UNIT_LINE_FILL_TYPE" val="2"/>
  <p:tag name="KSO_WM_UNIT_TEXT_FILL_FORE_SCHEMECOLOR_INDEX" val="2"/>
  <p:tag name="KSO_WM_UNIT_TEXT_FILL_TYPE" val="1"/>
  <p:tag name="KSO_WM_UNIT_USESOURCEFORMAT_APPLY" val="0"/>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1_2"/>
  <p:tag name="KSO_WM_TEMPLATE_CATEGORY" val="diagram"/>
  <p:tag name="KSO_WM_TEMPLATE_INDEX" val="20233199"/>
  <p:tag name="KSO_WM_UNIT_LAYERLEVEL" val="1_1_1"/>
  <p:tag name="KSO_WM_TAG_VERSION" val="3.0"/>
  <p:tag name="KSO_WM_BEAUTIFY_FLAG" val="#wm#"/>
  <p:tag name="KSO_WM_UNIT_SUBTYPE" val="d"/>
  <p:tag name="KSO_WM_UNIT_TYPE" val="m_h_i"/>
  <p:tag name="KSO_WM_UNIT_INDEX" val="1_1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PRESET_TEXT" val="1"/>
  <p:tag name="KSO_WM_UNIT_LINE_FORE_SCHEMECOLOR_INDEX" val="13"/>
  <p:tag name="KSO_WM_UNIT_TEXT_FILL_FORE_SCHEMECOLOR_INDEX" val="1"/>
  <p:tag name="KSO_WM_UNIT_TEXT_FILL_TYPE" val="1"/>
  <p:tag name="KSO_WM_UNIT_LINE_FILL_TYPE" val="2"/>
  <p:tag name="KSO_WM_UNIT_USESOURCEFORMAT_APPLY" val="0"/>
</p:tagLst>
</file>

<file path=ppt/tags/tag31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2*m_h_f*1_2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 name="KSO_WM_UNIT_USESOURCEFORMAT_APPLY" val="0"/>
</p:tagLst>
</file>

<file path=ppt/tags/tag32.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2*m_h_a*1_2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USESOURCEFORMAT_APPLY" val="0"/>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1"/>
  <p:tag name="KSO_WM_TEMPLATE_CATEGORY" val="diagram"/>
  <p:tag name="KSO_WM_TEMPLATE_INDEX" val="20233199"/>
  <p:tag name="KSO_WM_UNIT_LAYERLEVEL" val="1_1_1"/>
  <p:tag name="KSO_WM_TAG_VERSION" val="3.0"/>
  <p:tag name="KSO_WM_BEAUTIFY_FLAG" val="#wm#"/>
  <p:tag name="KSO_WM_UNIT_TYPE" val="m_h_i"/>
  <p:tag name="KSO_WM_UNIT_INDEX" val="1_2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UNIT_LINE_FILL_TYPE" val="2"/>
  <p:tag name="KSO_WM_UNIT_TEXT_FILL_FORE_SCHEMECOLOR_INDEX" val="2"/>
  <p:tag name="KSO_WM_UNIT_TEXT_FILL_TYPE" val="1"/>
  <p:tag name="KSO_WM_UNIT_USESOURCEFORMAT_APPLY" val="0"/>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2"/>
  <p:tag name="KSO_WM_TEMPLATE_CATEGORY" val="diagram"/>
  <p:tag name="KSO_WM_TEMPLATE_INDEX" val="20233199"/>
  <p:tag name="KSO_WM_UNIT_LAYERLEVEL" val="1_1_1"/>
  <p:tag name="KSO_WM_TAG_VERSION" val="3.0"/>
  <p:tag name="KSO_WM_BEAUTIFY_FLAG" val="#wm#"/>
  <p:tag name="KSO_WM_UNIT_SUBTYPE" val="d"/>
  <p:tag name="KSO_WM_UNIT_TYPE" val="m_h_i"/>
  <p:tag name="KSO_WM_UNIT_INDEX" val="1_2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PRESET_TEXT" val="2"/>
  <p:tag name="KSO_WM_UNIT_LINE_FORE_SCHEMECOLOR_INDEX" val="13"/>
  <p:tag name="KSO_WM_UNIT_TEXT_FILL_FORE_SCHEMECOLOR_INDEX" val="1"/>
  <p:tag name="KSO_WM_UNIT_TEXT_FILL_TYPE" val="1"/>
  <p:tag name="KSO_WM_UNIT_LINE_FILL_TYPE" val="2"/>
  <p:tag name="KSO_WM_UNIT_USESOURCEFORMAT_APPLY" val="0"/>
</p:tagLst>
</file>

<file path=ppt/tags/tag3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3199_2*m_h_f*1_3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 name="KSO_WM_UNIT_USESOURCEFORMAT_APPLY" val="0"/>
</p:tagLst>
</file>

<file path=ppt/tags/tag3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3199_2*m_h_a*1_3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USESOURCEFORMAT_APPLY" val="0"/>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1"/>
  <p:tag name="KSO_WM_TEMPLATE_CATEGORY" val="diagram"/>
  <p:tag name="KSO_WM_TEMPLATE_INDEX" val="20233199"/>
  <p:tag name="KSO_WM_UNIT_LAYERLEVEL" val="1_1_1"/>
  <p:tag name="KSO_WM_TAG_VERSION" val="3.0"/>
  <p:tag name="KSO_WM_BEAUTIFY_FLAG" val="#wm#"/>
  <p:tag name="KSO_WM_UNIT_TYPE" val="m_h_i"/>
  <p:tag name="KSO_WM_UNIT_INDEX" val="1_3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UNIT_LINE_FILL_TYPE" val="2"/>
  <p:tag name="KSO_WM_UNIT_TEXT_FILL_FORE_SCHEMECOLOR_INDEX" val="2"/>
  <p:tag name="KSO_WM_UNIT_TEXT_FILL_TYPE" val="1"/>
  <p:tag name="KSO_WM_UNIT_USESOURCEFORMAT_APPLY" val="0"/>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2"/>
  <p:tag name="KSO_WM_TEMPLATE_CATEGORY" val="diagram"/>
  <p:tag name="KSO_WM_TEMPLATE_INDEX" val="20233199"/>
  <p:tag name="KSO_WM_UNIT_LAYERLEVEL" val="1_1_1"/>
  <p:tag name="KSO_WM_TAG_VERSION" val="3.0"/>
  <p:tag name="KSO_WM_BEAUTIFY_FLAG" val="#wm#"/>
  <p:tag name="KSO_WM_UNIT_SUBTYPE" val="d"/>
  <p:tag name="KSO_WM_UNIT_TYPE" val="m_h_i"/>
  <p:tag name="KSO_WM_UNIT_INDEX" val="1_3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PRESET_TEXT" val="3"/>
  <p:tag name="KSO_WM_UNIT_LINE_FORE_SCHEMECOLOR_INDEX" val="13"/>
  <p:tag name="KSO_WM_UNIT_TEXT_FILL_FORE_SCHEMECOLOR_INDEX" val="1"/>
  <p:tag name="KSO_WM_UNIT_TEXT_FILL_TYPE" val="1"/>
  <p:tag name="KSO_WM_UNIT_LINE_FILL_TYPE" val="2"/>
  <p:tag name="KSO_WM_UNIT_USESOURCEFORMAT_APPLY" val="0"/>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3_1"/>
  <p:tag name="KSO_WM_TEMPLATE_CATEGORY" val="diagram"/>
  <p:tag name="KSO_WM_TEMPLATE_INDEX" val="20233199"/>
  <p:tag name="KSO_WM_UNIT_LAYERLEVEL" val="1_1_1"/>
  <p:tag name="KSO_WM_TAG_VERSION" val="3.0"/>
  <p:tag name="KSO_WM_BEAUTIFY_FLAG" val="#wm#"/>
  <p:tag name="KSO_WM_UNIT_VALUE" val="140*160"/>
  <p:tag name="KSO_WM_UNIT_TYPE" val="m_h_x"/>
  <p:tag name="KSO_WM_UNIT_INDEX" val="1_3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UNIT_FILL_TYPE" val="1"/>
  <p:tag name="KSO_WM_UNIT_USESOURCEFORMAT_APPLY" val="0"/>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2_1"/>
  <p:tag name="KSO_WM_TEMPLATE_CATEGORY" val="diagram"/>
  <p:tag name="KSO_WM_TEMPLATE_INDEX" val="20233199"/>
  <p:tag name="KSO_WM_UNIT_LAYERLEVEL" val="1_1_1"/>
  <p:tag name="KSO_WM_TAG_VERSION" val="3.0"/>
  <p:tag name="KSO_WM_BEAUTIFY_FLAG" val="#wm#"/>
  <p:tag name="KSO_WM_UNIT_VALUE" val="160*161"/>
  <p:tag name="KSO_WM_UNIT_TYPE" val="m_h_x"/>
  <p:tag name="KSO_WM_UNIT_INDEX" val="1_2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TYPE" val="1"/>
  <p:tag name="KSO_WM_UNIT_USESOURCEFORMAT_APPLY" val="0"/>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i*1_2"/>
  <p:tag name="KSO_WM_TEMPLATE_CATEGORY" val="diagram"/>
  <p:tag name="KSO_WM_TEMPLATE_INDEX" val="20233199"/>
  <p:tag name="KSO_WM_UNIT_LAYERLEVEL" val="1_1"/>
  <p:tag name="KSO_WM_TAG_VERSION" val="3.0"/>
  <p:tag name="KSO_WM_BEAUTIFY_FLAG" val="#wm#"/>
  <p:tag name="KSO_WM_UNIT_TYPE" val="m_i"/>
  <p:tag name="KSO_WM_UNIT_INDEX" val="1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left&quot;:54.8007874015748,&quot;top&quot;:120.67188976377948,&quot;width&quot;:850.649921259842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3.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330.xml><?xml version="1.0" encoding="utf-8"?>
<p:tagLst xmlns:p="http://schemas.openxmlformats.org/presentationml/2006/main">
  <p:tag name="KSO_WM_SLIDE_ID" val="diagram20233199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custom"/>
  <p:tag name="KSO_WM_TEMPLATE_INDEX" val="20235919"/>
  <p:tag name="KSO_WM_SLIDE_TYPE" val="text"/>
  <p:tag name="KSO_WM_SLIDE_SUBTYPE" val="diag"/>
  <p:tag name="KSO_WM_SLIDE_SIZE" val="850.602*352.416"/>
  <p:tag name="KSO_WM_SLIDE_POSITION" val="54.8*138.464"/>
  <p:tag name="KSO_WM_SLIDE_LAYOUT" val="a_m"/>
  <p:tag name="KSO_WM_SLIDE_LAYOUT_CNT" val="1_1"/>
  <p:tag name="KSO_WM_SPECIAL_SOURCE" val="bdnull"/>
  <p:tag name="KSO_WM_DIAGRAM_GROUP_CODE" val="m1-1"/>
  <p:tag name="KSO_WM_SLIDE_DIAGTYPE" val="m"/>
</p:tagLst>
</file>

<file path=ppt/tags/tag331.xml><?xml version="1.0" encoding="utf-8"?>
<p:tagLst xmlns:p="http://schemas.openxmlformats.org/presentationml/2006/main">
  <p:tag name="KSO_WM_UNIT_TYPE" val="a"/>
  <p:tag name="KSO_WM_UNIT_INDEX" val="1"/>
  <p:tag name="KSO_WM_BEAUTIFY_FLAG" val="#wm#"/>
  <p:tag name="KSO_WM_TAG_VERSION" val="3.0"/>
  <p:tag name="KSO_WM_UNIT_PRESET_TEXT" val="添加章节标题"/>
  <p:tag name="KSO_WM_UNIT_ID" val="custom20235919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ISCONTENTSTITLE" val="0"/>
</p:tagLst>
</file>

<file path=ppt/tags/tag332.xml><?xml version="1.0" encoding="utf-8"?>
<p:tagLst xmlns:p="http://schemas.openxmlformats.org/presentationml/2006/main">
  <p:tag name="KSO_WM_UNIT_TYPE" val="e"/>
  <p:tag name="KSO_WM_UNIT_INDEX" val="1"/>
  <p:tag name="KSO_WM_BEAUTIFY_FLAG" val="#wm#"/>
  <p:tag name="KSO_WM_TAG_VERSION" val="3.0"/>
  <p:tag name="KSO_WM_UNIT_PRESET_TEXT" val="05"/>
  <p:tag name="KSO_WM_UNIT_ID" val="custom20235919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Lst>
</file>

<file path=ppt/tags/tag333.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19"/>
  <p:tag name="KSO_WM_TEMPLATE_CATEGORY" val="custom"/>
  <p:tag name="KSO_WM_SLIDE_INDEX" val="7"/>
  <p:tag name="KSO_WM_SLIDE_ID" val="custom20235919_7"/>
  <p:tag name="KSO_WM_TEMPLATE_MASTER_TYPE" val="0"/>
  <p:tag name="KSO_WM_SLIDE_LAYOUT" val="a_e"/>
  <p:tag name="KSO_WM_SLIDE_LAYOUT_CNT" val="1_1"/>
  <p:tag name="KSO_WM_TEMPLATE_COLORSEQUENCE" val="1,2,3,1,2,3"/>
</p:tagLst>
</file>

<file path=ppt/tags/tag33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337.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33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34.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341.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34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345.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346.xml><?xml version="1.0" encoding="utf-8"?>
<p:tagLst xmlns:p="http://schemas.openxmlformats.org/presentationml/2006/main">
  <p:tag name="KSO_WM_UNIT_TYPE" val="a"/>
  <p:tag name="KSO_WM_UNIT_INDEX" val="1"/>
  <p:tag name="KSO_WM_BEAUTIFY_FLAG" val="#wm#"/>
  <p:tag name="KSO_WM_TAG_VERSION" val="3.0"/>
  <p:tag name="KSO_WM_UNIT_PRESET_TEXT" val="添加章节标题"/>
  <p:tag name="KSO_WM_UNIT_ID" val="custom20235919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ISCONTENTSTITLE" val="0"/>
</p:tagLst>
</file>

<file path=ppt/tags/tag347.xml><?xml version="1.0" encoding="utf-8"?>
<p:tagLst xmlns:p="http://schemas.openxmlformats.org/presentationml/2006/main">
  <p:tag name="KSO_WM_UNIT_TYPE" val="e"/>
  <p:tag name="KSO_WM_UNIT_INDEX" val="1"/>
  <p:tag name="KSO_WM_BEAUTIFY_FLAG" val="#wm#"/>
  <p:tag name="KSO_WM_TAG_VERSION" val="3.0"/>
  <p:tag name="KSO_WM_UNIT_PRESET_TEXT" val="06"/>
  <p:tag name="KSO_WM_UNIT_ID" val="custom20235919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Lst>
</file>

<file path=ppt/tags/tag348.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19"/>
  <p:tag name="KSO_WM_TEMPLATE_CATEGORY" val="custom"/>
  <p:tag name="KSO_WM_SLIDE_INDEX" val="7"/>
  <p:tag name="KSO_WM_SLIDE_ID" val="custom20235919_7"/>
  <p:tag name="KSO_WM_TEMPLATE_MASTER_TYPE" val="0"/>
  <p:tag name="KSO_WM_SLIDE_LAYOUT" val="a_e"/>
  <p:tag name="KSO_WM_SLIDE_LAYOUT_CNT" val="1_1"/>
  <p:tag name="KSO_WM_TEMPLATE_COLORSEQUENCE" val="1,2,3,1,2,3"/>
</p:tagLst>
</file>

<file path=ppt/tags/tag3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4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4_4"/>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5.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924_3*l_h_f*1_4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Lst>
</file>

<file path=ppt/tags/tag35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0924_3*l_h_a*1_4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Lst>
</file>

<file path=ppt/tags/tag3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2"/>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25,&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3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1"/>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800000011920929,&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3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800000011920929,&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3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4"/>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5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24_3*l_h_f*1_2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Lst>
</file>

<file path=ppt/tags/tag35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24_3*l_h_a*1_2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Lst>
</file>

<file path=ppt/tags/tag3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3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4"/>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2"/>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36.xml><?xml version="1.0" encoding="utf-8"?>
<p:tagLst xmlns:p="http://schemas.openxmlformats.org/presentationml/2006/main">
  <p:tag name="KSO_WM_UNIT_TYPE" val="i"/>
  <p:tag name="KSO_WM_UNIT_INDEX" val="11"/>
  <p:tag name="KSO_WM_BEAUTIFY_FLAG" val="#wm#"/>
  <p:tag name="KSO_WM_TAG_VERSION" val="3.0"/>
  <p:tag name="KSO_WM_UNIT_ID" val="_4*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3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3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4"/>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6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24_3*l_h_f*1_1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Lst>
</file>

<file path=ppt/tags/tag36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24_3*l_h_a*1_1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Lst>
</file>

<file path=ppt/tags/tag365.xml><?xml version="1.0" encoding="utf-8"?>
<p:tagLst xmlns:p="http://schemas.openxmlformats.org/presentationml/2006/main">
  <p:tag name="KSO_WM_DIAGRAM_VERSION" val="3"/>
  <p:tag name="KSO_WM_DIAGRAM_COLOR_TRICK" val="2"/>
  <p:tag name="KSO_WM_DIAGRAM_COLOR_TEXT_CAN_REMOVE" val="n"/>
  <p:tag name="KSO_WM_UNIT_VALUE" val="89*96"/>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0924_3*l_h_x*1_2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66.xml><?xml version="1.0" encoding="utf-8"?>
<p:tagLst xmlns:p="http://schemas.openxmlformats.org/presentationml/2006/main">
  <p:tag name="KSO_WM_DIAGRAM_VERSION" val="3"/>
  <p:tag name="KSO_WM_DIAGRAM_COLOR_TRICK" val="2"/>
  <p:tag name="KSO_WM_DIAGRAM_COLOR_TEXT_CAN_REMOVE" val="n"/>
  <p:tag name="KSO_WM_UNIT_VALUE" val="96*96"/>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0924_3*l_h_x*1_1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344.25,&quot;left&quot;:32.625006103515624,&quot;top&quot;:181.75,&quot;width&quot;:894.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a*1"/>
  <p:tag name="KSO_WM_TEMPLATE_CATEGORY" val="diagram"/>
  <p:tag name="KSO_WM_TEMPLATE_INDEX" val="20230924"/>
  <p:tag name="KSO_WM_UNIT_LAYERLEVEL" val="1"/>
  <p:tag name="KSO_WM_TAG_VERSION" val="3.0"/>
  <p:tag name="KSO_WM_UNIT_ISCONTENTSTITLE" val="0"/>
  <p:tag name="KSO_WM_UNIT_ISNUMDGMTITLE" val="0"/>
  <p:tag name="KSO_WM_UNIT_NOCLEAR" val="0"/>
  <p:tag name="KSO_WM_UNIT_VALUE" val="30"/>
  <p:tag name="KSO_WM_DIAGRAM_GROUP_CODE" val="l1-1"/>
  <p:tag name="KSO_WM_UNIT_TYPE" val="a"/>
  <p:tag name="KSO_WM_UNIT_INDEX" val="1"/>
  <p:tag name="KSO_WM_UNIT_PRESET_TEXT" val="单击此处添加标题"/>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4_3*l_h_i*1_1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278.0251937866211,&quot;left&quot;:32.625006103515624,&quot;top&quot;:184.12480621337892,&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369.xml><?xml version="1.0" encoding="utf-8"?>
<p:tagLst xmlns:p="http://schemas.openxmlformats.org/presentationml/2006/main">
  <p:tag name="KSO_WM_DIAGRAM_VERSION" val="3"/>
  <p:tag name="KSO_WM_DIAGRAM_COLOR_TRICK" val="2"/>
  <p:tag name="KSO_WM_DIAGRAM_COLOR_TEXT_CAN_REMOVE" val="n"/>
  <p:tag name="KSO_WM_UNIT_VALUE" val="96*96"/>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0924_3*l_h_x*1_1_1"/>
  <p:tag name="KSO_WM_TEMPLATE_CATEGORY" val="diagram"/>
  <p:tag name="KSO_WM_TEMPLATE_INDEX" val="20230924"/>
  <p:tag name="KSO_WM_UNIT_LAYERLEVEL" val="1_1_1"/>
  <p:tag name="KSO_WM_TAG_VERSION" val="3.0"/>
  <p:tag name="KSO_WM_DIAGRAM_MAX_ITEMCNT" val="6"/>
  <p:tag name="KSO_WM_DIAGRAM_MIN_ITEMCNT" val="2"/>
  <p:tag name="KSO_WM_DIAGRAM_VIRTUALLY_FRAME" val="{&quot;height&quot;:278.0251937866211,&quot;left&quot;:32.625006103515624,&quot;top&quot;:184.12480621337892,&quot;width&quot;:894.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7.xml><?xml version="1.0" encoding="utf-8"?>
<p:tagLst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4_3*l_h_i*1_1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278.0251937866211,&quot;left&quot;:32.625006103515624,&quot;top&quot;:184.12480621337892,&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371.xml><?xml version="1.0" encoding="utf-8"?>
<p:tagLst xmlns:p="http://schemas.openxmlformats.org/presentationml/2006/main">
  <p:tag name="KSO_WM_DIAGRAM_VERSION" val="3"/>
  <p:tag name="KSO_WM_DIAGRAM_COLOR_TRICK" val="2"/>
  <p:tag name="KSO_WM_DIAGRAM_COLOR_TEXT_CAN_REMOVE" val="n"/>
  <p:tag name="KSO_WM_UNIT_VALUE" val="96*96"/>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0924_3*l_h_x*1_1_1"/>
  <p:tag name="KSO_WM_TEMPLATE_CATEGORY" val="diagram"/>
  <p:tag name="KSO_WM_TEMPLATE_INDEX" val="20230924"/>
  <p:tag name="KSO_WM_UNIT_LAYERLEVEL" val="1_1_1"/>
  <p:tag name="KSO_WM_TAG_VERSION" val="3.0"/>
  <p:tag name="KSO_WM_DIAGRAM_MAX_ITEMCNT" val="6"/>
  <p:tag name="KSO_WM_DIAGRAM_MIN_ITEMCNT" val="2"/>
  <p:tag name="KSO_WM_DIAGRAM_VIRTUALLY_FRAME" val="{&quot;height&quot;:278.0251937866211,&quot;left&quot;:32.625006103515624,&quot;top&quot;:184.12480621337892,&quot;width&quot;:894.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7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24_3*l_h_a*1_1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78.0251937866211,&quot;left&quot;:32.625006103515624,&quot;top&quot;:184.12480621337892,&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4_3*l_h_i*1_1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4"/>
  <p:tag name="KSO_WM_DIAGRAM_MAX_ITEMCNT" val="6"/>
  <p:tag name="KSO_WM_DIAGRAM_MIN_ITEMCNT" val="2"/>
  <p:tag name="KSO_WM_DIAGRAM_VIRTUALLY_FRAME" val="{&quot;height&quot;:278.0251937866211,&quot;left&quot;:32.625006103515624,&quot;top&quot;:184.12480621337892,&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7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24_3*l_h_f*1_1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41.8751937866211,&quot;left&quot;:32.625006103515624,&quot;top&quot;:184.12480621337892,&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Lst>
</file>

<file path=ppt/tags/tag375.xml><?xml version="1.0" encoding="utf-8"?>
<p:tagLst xmlns:p="http://schemas.openxmlformats.org/presentationml/2006/main">
  <p:tag name="KSO_WM_SLIDE_ID" val="diagram20230924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0924"/>
  <p:tag name="KSO_WM_SLIDE_TYPE" val="text"/>
  <p:tag name="KSO_WM_SLIDE_SUBTYPE" val="diag"/>
  <p:tag name="KSO_WM_SLIDE_SIZE" val="688.05*246.55"/>
  <p:tag name="KSO_WM_SLIDE_POSITION" val="135.75*184.15"/>
  <p:tag name="KSO_WM_SLIDE_LAYOUT" val="a_l"/>
  <p:tag name="KSO_WM_SLIDE_LAYOUT_CNT" val="1_1"/>
  <p:tag name="KSO_WM_SPECIAL_SOURCE" val="bdnull"/>
  <p:tag name="KSO_WM_DIAGRAM_GROUP_CODE" val="l1-1"/>
  <p:tag name="KSO_WM_SLIDE_DIAGTYPE" val="l"/>
</p:tagLst>
</file>

<file path=ppt/tags/tag376.xml><?xml version="1.0" encoding="utf-8"?>
<p:tagLst xmlns:p="http://schemas.openxmlformats.org/presentationml/2006/main">
  <p:tag name="KSO_WM_UNIT_TYPE" val="a"/>
  <p:tag name="KSO_WM_UNIT_INDEX" val="1"/>
  <p:tag name="KSO_WM_BEAUTIFY_FLAG" val="#wm#"/>
  <p:tag name="KSO_WM_TAG_VERSION" val="3.0"/>
  <p:tag name="KSO_WM_UNIT_PRESET_TEXT" val="感谢您的观看"/>
  <p:tag name="KSO_WM_UNIT_ID" val="custom20235919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ISCONTENTSTITLE" val="0"/>
</p:tagLst>
</file>

<file path=ppt/tags/tag377.xml><?xml version="1.0" encoding="utf-8"?>
<p:tagLst xmlns:p="http://schemas.openxmlformats.org/presentationml/2006/main">
  <p:tag name="KSO_WM_UNIT_TYPE" val="f"/>
  <p:tag name="KSO_WM_UNIT_SUBTYPE" val="g"/>
  <p:tag name="KSO_WM_UNIT_INDEX" val="2"/>
  <p:tag name="KSO_WM_BEAUTIFY_FLAG" val="#wm#"/>
  <p:tag name="KSO_WM_TAG_VERSION" val="3.0"/>
  <p:tag name="KSO_WM_UNIT_PRESET_TEXT" val="金山办公软件有限公司"/>
  <p:tag name="KSO_WM_UNIT_ID" val="custom20235919_9*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VALUE" val="11"/>
</p:tagLst>
</file>

<file path=ppt/tags/tag378.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汇报人：WPS"/>
  <p:tag name="KSO_WM_UNIT_ID" val="custom20235919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19"/>
  <p:tag name="KSO_WM_TEMPLATE_CATEGORY" val="custom"/>
  <p:tag name="KSO_WM_UNIT_VALUE" val="11"/>
</p:tagLst>
</file>

<file path=ppt/tags/tag379.xml><?xml version="1.0" encoding="utf-8"?>
<p:tagLst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5919"/>
  <p:tag name="KSO_WM_TEMPLATE_CATEGORY" val="custom"/>
  <p:tag name="KSO_WM_SLIDE_INDEX" val="9"/>
  <p:tag name="KSO_WM_SLIDE_ID" val="custom20235919_9"/>
  <p:tag name="KSO_WM_TEMPLATE_MASTER_TYPE" val="0"/>
  <p:tag name="KSO_WM_SLIDE_LAYOUT" val="a_f"/>
  <p:tag name="KSO_WM_SLIDE_LAYOUT_CNT" val="1_2"/>
  <p:tag name="KSO_WM_TEMPLATE_COLORSEQUENCE" val="1,2,3,1,2,3"/>
</p:tagLst>
</file>

<file path=ppt/tags/tag38.xml><?xml version="1.0" encoding="utf-8"?>
<p:tagLst xmlns:p="http://schemas.openxmlformats.org/presentationml/2006/main">
  <p:tag name="KSO_WM_UNIT_TYPE" val="i"/>
  <p:tag name="KSO_WM_UNIT_INDEX" val="12"/>
  <p:tag name="KSO_WM_BEAUTIFY_FLAG" val="#wm#"/>
  <p:tag name="KSO_WM_TAG_VERSION" val="3.0"/>
  <p:tag name="KSO_WM_UNIT_ID" val="_4*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0.xml><?xml version="1.0" encoding="utf-8"?>
<p:tagLst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02f980e1-0417-4ed6-a3e0-c6ed5c181789"/>
  <p:tag name="commondata" val="eyJoZGlkIjoiZThmNjAzMWJlZjFkMmQwODUwMTJkYzE2ODFiYmFmYTcifQ=="/>
</p:tagLst>
</file>

<file path=ppt/tags/tag39.xml><?xml version="1.0" encoding="utf-8"?>
<p:tagLst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TYPE" val="i"/>
  <p:tag name="KSO_WM_UNIT_INDEX" val="10"/>
  <p:tag name="KSO_WM_BEAUTIFY_FLAG" val="#wm#"/>
  <p:tag name="KSO_WM_TAG_VERSION" val="3.0"/>
  <p:tag name="KSO_WM_UNIT_ID" val="_4*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3;第二级&#13;第三级&#13;第四级&#13;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7.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文本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58.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3;第二级&#13;第三级&#13;第四级&#13;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59.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文本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6.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3;第二级&#13;第三级&#13;第四级&#13;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61.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65.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66.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7.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81.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p="http://schemas.openxmlformats.org/presentationml/2006/main">
  <p:tag name="KSO_WM_UNIT_TYPE" val="i"/>
  <p:tag name="KSO_WM_UNIT_INDEX" val="10"/>
  <p:tag name="KSO_WM_BEAUTIFY_FLAG" val="#wm#"/>
  <p:tag name="KSO_WM_TAG_VERSION" val="3.0"/>
  <p:tag name="KSO_WM_UNIT_ID" val="_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UNIT_TYPE" val="i"/>
  <p:tag name="KSO_WM_UNIT_INDEX" val="11"/>
  <p:tag name="KSO_WM_BEAUTIFY_FLAG" val="#wm#"/>
  <p:tag name="KSO_WM_TAG_VERSION" val="3.0"/>
  <p:tag name="KSO_WM_UNIT_ID" val="_1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p="http://schemas.openxmlformats.org/presentationml/2006/main">
  <p:tag name="KSO_WM_UNIT_TYPE" val="i"/>
  <p:tag name="KSO_WM_UNIT_INDEX" val="12"/>
  <p:tag name="KSO_WM_BEAUTIFY_FLAG" val="#wm#"/>
  <p:tag name="KSO_WM_TAG_VERSION" val="3.0"/>
  <p:tag name="KSO_WM_UNIT_ID" val="_1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5.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97.xml><?xml version="1.0" encoding="utf-8"?>
<p:tagLst xmlns:p="http://schemas.openxmlformats.org/presentationml/2006/main">
  <p:tag name="KSO_WM_UNIT_TYPE" val="f"/>
  <p:tag name="KSO_WM_UNIT_SUBTYPE" val="g"/>
  <p:tag name="KSO_WM_UNIT_INDEX" val="2"/>
  <p:tag name="KSO_WM_BEAUTIFY_FLAG" val="#wm#"/>
  <p:tag name="KSO_WM_TAG_VERSION" val="3.0"/>
  <p:tag name="KSO_WM_UNIT_PRESET_TEXT" val="公司名"/>
  <p:tag name="KSO_WM_UNIT_ID" val="_1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8.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9.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heme/theme1.xml><?xml version="1.0" encoding="utf-8"?>
<a:theme xmlns:a="http://schemas.openxmlformats.org/drawingml/2006/main" name="Office 主题​​">
  <a:themeElements>
    <a:clrScheme name="2024.3.8【NO.09】-几何简约风主题模板">
      <a:dk1>
        <a:srgbClr val="333333"/>
      </a:dk1>
      <a:lt1>
        <a:sysClr val="window" lastClr="FFFFFF"/>
      </a:lt1>
      <a:dk2>
        <a:srgbClr val="001A3A"/>
      </a:dk2>
      <a:lt2>
        <a:srgbClr val="F7FAFF"/>
      </a:lt2>
      <a:accent1>
        <a:srgbClr val="016EFF"/>
      </a:accent1>
      <a:accent2>
        <a:srgbClr val="624AF0"/>
      </a:accent2>
      <a:accent3>
        <a:srgbClr val="9618F4"/>
      </a:accent3>
      <a:accent4>
        <a:srgbClr val="F7219B"/>
      </a:accent4>
      <a:accent5>
        <a:srgbClr val="F02836"/>
      </a:accent5>
      <a:accent6>
        <a:srgbClr val="EE672A"/>
      </a:accent6>
      <a:hlink>
        <a:srgbClr val="0026E5"/>
      </a:hlink>
      <a:folHlink>
        <a:srgbClr val="7E1FAD"/>
      </a:folHlink>
    </a:clrScheme>
    <a:fontScheme name="qmj">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lumMod val="40000"/>
                <a:lumOff val="60000"/>
              </a:schemeClr>
            </a:gs>
            <a:gs pos="93000">
              <a:schemeClr val="accent3"/>
            </a:gs>
            <a:gs pos="52000">
              <a:schemeClr val="accent1"/>
            </a:gs>
          </a:gsLst>
          <a:path path="circle">
            <a:fillToRect r="100000" b="100000"/>
          </a:path>
          <a:tileRect l="-100000" t="-100000"/>
        </a:gra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buClrTx/>
          <a:buSzTx/>
          <a:buFontTx/>
          <a:defRPr>
            <a:solidFill>
              <a:schemeClr val="lt1"/>
            </a:solidFill>
            <a:sym typeface="+mn-ea"/>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rmAutofit/>
      </a:bodyPr>
      <a:lstStyle>
        <a:defPPr algn="l">
          <a:lnSpc>
            <a:spcPct val="140000"/>
          </a:lnSpc>
          <a:defRPr sz="2000" kern="100" dirty="0">
            <a:effectLst/>
            <a:latin typeface="+mn-ea"/>
            <a:cs typeface="江城圆体 400W" panose="020B05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3715</Words>
  <Application>WPS 演示</Application>
  <PresentationFormat>宽屏</PresentationFormat>
  <Paragraphs>319</Paragraphs>
  <Slides>28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vt:lpstr>
      <vt:lpstr>宋体</vt:lpstr>
      <vt:lpstr>Wingdings</vt:lpstr>
      <vt:lpstr>江城圆体 400W</vt:lpstr>
      <vt:lpstr>华文中宋</vt:lpstr>
      <vt:lpstr>汉仪书宋二简</vt:lpstr>
      <vt:lpstr>微软雅黑</vt:lpstr>
      <vt:lpstr>Arial Unicode MS</vt:lpstr>
      <vt:lpstr>Calibri</vt:lpstr>
      <vt:lpstr>Office 主题​​</vt:lpstr>
      <vt:lpstr>基于LFS思想的文件管理系统-FFS</vt:lpstr>
      <vt:lpstr>目录</vt:lpstr>
      <vt:lpstr>研究背景</vt:lpstr>
      <vt:lpstr>1.1.flash文件系统面临的问题</vt:lpstr>
      <vt:lpstr>1.2.相应的解决方案</vt:lpstr>
      <vt:lpstr>1.3.赛题要求</vt:lpstr>
      <vt:lpstr>1.4.概述</vt:lpstr>
      <vt:lpstr>1.5.成果-基于日志型的flash文件系统-FFS</vt:lpstr>
      <vt:lpstr>设计理论及原理</vt:lpstr>
      <vt:lpstr>2.1.FFS文件系统的设计-概述</vt:lpstr>
      <vt:lpstr>2.2.具体内容</vt:lpstr>
      <vt:lpstr>2.2.1.读文件操作的步骤</vt:lpstr>
      <vt:lpstr>2.2.2.文件目录的管理</vt:lpstr>
      <vt:lpstr>2.2.3.文件目录的管理</vt:lpstr>
      <vt:lpstr>2.2.4.垃圾收集策略</vt:lpstr>
      <vt:lpstr>2.2.4.垃圾收集策略</vt:lpstr>
      <vt:lpstr>系统总体架构</vt:lpstr>
      <vt:lpstr>3.1.系统总体架构</vt:lpstr>
      <vt:lpstr>3.2.模块详细设计</vt:lpstr>
      <vt:lpstr>3.2.模块详细设计</vt:lpstr>
      <vt:lpstr>3.3.系统交互流程</vt:lpstr>
      <vt:lpstr>实验展示</vt:lpstr>
      <vt:lpstr>4.1. 顺序写入性能</vt:lpstr>
      <vt:lpstr>4.2. 随机写入性能</vt:lpstr>
      <vt:lpstr>4.3. 写入放大</vt:lpstr>
      <vt:lpstr>作品特征描述</vt:lpstr>
      <vt:lpstr>5.1.作品特征描述</vt:lpstr>
      <vt:lpstr>谢谢！</vt:lpstr>
    </vt:vector>
  </TitlesOfParts>
  <Company>OfficePLUS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努力努力努力的火锅</cp:lastModifiedBy>
  <cp:revision>15</cp:revision>
  <cp:lastPrinted>2023-07-12T16:00:00Z</cp:lastPrinted>
  <dcterms:created xsi:type="dcterms:W3CDTF">2023-07-12T16:00:00Z</dcterms:created>
  <dcterms:modified xsi:type="dcterms:W3CDTF">2025-04-08T03:13:37Z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02f980e1-0417-4ed6-a3e0-c6ed5c181789</vt:lpwstr>
  </property>
  <property fmtid="{D5CDD505-2E9C-101B-9397-08002B2CF9AE}" pid="3" name="ICV">
    <vt:lpwstr>8727FFF8DA2546E79756D3CD37438E0D_13</vt:lpwstr>
  </property>
  <property fmtid="{D5CDD505-2E9C-101B-9397-08002B2CF9AE}" pid="4" name="KSOProductBuildVer">
    <vt:lpwstr>2052-12.1.0.20784</vt:lpwstr>
  </property>
</Properties>
</file>